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517d706b454a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20a00cea884a79"/>
  </p:sldMasterIdLst>
  <p:sldIdLst>
    <p:sldId xmlns:r="http://schemas.openxmlformats.org/officeDocument/2006/relationships" id="256" r:id="R4fac72f1329341fb"/>
    <p:sldId xmlns:r="http://schemas.openxmlformats.org/officeDocument/2006/relationships" id="257" r:id="R3fc59c56b08d491b"/>
    <p:sldId xmlns:r="http://schemas.openxmlformats.org/officeDocument/2006/relationships" id="258" r:id="R05de81a80dbb427b"/>
    <p:sldId xmlns:r="http://schemas.openxmlformats.org/officeDocument/2006/relationships" id="259" r:id="R270983abe19d41f4"/>
    <p:sldId xmlns:r="http://schemas.openxmlformats.org/officeDocument/2006/relationships" id="260" r:id="R068a91df645c44ee"/>
    <p:sldId xmlns:r="http://schemas.openxmlformats.org/officeDocument/2006/relationships" id="261" r:id="R8a730d0e17a94747"/>
    <p:sldId xmlns:r="http://schemas.openxmlformats.org/officeDocument/2006/relationships" id="262" r:id="Ra075c644496442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20a00cea884a79" /><Relationship Type="http://schemas.openxmlformats.org/officeDocument/2006/relationships/slide" Target="/ppt/slides/slide1.xml" Id="R4fac72f1329341fb" /><Relationship Type="http://schemas.openxmlformats.org/officeDocument/2006/relationships/slide" Target="/ppt/slides/slide2.xml" Id="R3fc59c56b08d491b" /><Relationship Type="http://schemas.openxmlformats.org/officeDocument/2006/relationships/slide" Target="/ppt/slides/slide3.xml" Id="R05de81a80dbb427b" /><Relationship Type="http://schemas.openxmlformats.org/officeDocument/2006/relationships/slide" Target="/ppt/slides/slide4.xml" Id="R270983abe19d41f4" /><Relationship Type="http://schemas.openxmlformats.org/officeDocument/2006/relationships/slide" Target="/ppt/slides/slide5.xml" Id="R068a91df645c44ee" /><Relationship Type="http://schemas.openxmlformats.org/officeDocument/2006/relationships/slide" Target="/ppt/slides/slide6.xml" Id="R8a730d0e17a94747" /><Relationship Type="http://schemas.openxmlformats.org/officeDocument/2006/relationships/slide" Target="/ppt/slides/slide7.xml" Id="Ra075c644496442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68f7152eff41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a8ce474ab4268" /><Relationship Type="http://schemas.openxmlformats.org/officeDocument/2006/relationships/theme" Target="/ppt/slideMasters/theme/theme1.xml" Id="R254bc22a97274f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9a8ce474ab42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2121acd5d48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a8d12777848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a60fabec246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be9071bc844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17f3d9a9e41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46a19d6e648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b8810573fb49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LIIT AS ble etablert [år] og holder til i Hauge I Dalane.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12 851 988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3 281 680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2 630 383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4 014 580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6 379 852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IMEA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MARTELL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4380 Hauge I Dalane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931 900 420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LIIT AS</a:t>
            </a:r>
          </a:p>
        </p:txBody>
      </p:sp>
    </p:spTree>
  </p:cSld>
  <p:clrMapOvr>
    <a:masterClrMapping xmlns:a="http://schemas.openxmlformats.org/drawingml/2006/main"/>
  </p:clrMapOvr>
</p:sld>
</file>