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a13cdb25b646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2dc7281bdc4190"/>
  </p:sldMasterIdLst>
  <p:sldIdLst>
    <p:sldId xmlns:r="http://schemas.openxmlformats.org/officeDocument/2006/relationships" id="256" r:id="R5592572d321a4693"/>
    <p:sldId xmlns:r="http://schemas.openxmlformats.org/officeDocument/2006/relationships" id="257" r:id="Raeb8a51774664057"/>
    <p:sldId xmlns:r="http://schemas.openxmlformats.org/officeDocument/2006/relationships" id="258" r:id="Rc41c26be11aa460a"/>
    <p:sldId xmlns:r="http://schemas.openxmlformats.org/officeDocument/2006/relationships" id="259" r:id="Rfbf0545717be40ef"/>
    <p:sldId xmlns:r="http://schemas.openxmlformats.org/officeDocument/2006/relationships" id="260" r:id="Raea12d2620be4fa3"/>
    <p:sldId xmlns:r="http://schemas.openxmlformats.org/officeDocument/2006/relationships" id="261" r:id="R2e4de5a032be46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2dc7281bdc4190" /><Relationship Type="http://schemas.openxmlformats.org/officeDocument/2006/relationships/slide" Target="/ppt/slides/slide1.xml" Id="R5592572d321a4693" /><Relationship Type="http://schemas.openxmlformats.org/officeDocument/2006/relationships/slide" Target="/ppt/slides/slide2.xml" Id="Raeb8a51774664057" /><Relationship Type="http://schemas.openxmlformats.org/officeDocument/2006/relationships/slide" Target="/ppt/slides/slide3.xml" Id="Rc41c26be11aa460a" /><Relationship Type="http://schemas.openxmlformats.org/officeDocument/2006/relationships/slide" Target="/ppt/slides/slide4.xml" Id="Rfbf0545717be40ef" /><Relationship Type="http://schemas.openxmlformats.org/officeDocument/2006/relationships/slide" Target="/ppt/slides/slide5.xml" Id="Raea12d2620be4fa3" /><Relationship Type="http://schemas.openxmlformats.org/officeDocument/2006/relationships/slide" Target="/ppt/slides/slide6.xml" Id="R2e4de5a032be46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86b9592734e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bc1a900fd4196" /><Relationship Type="http://schemas.openxmlformats.org/officeDocument/2006/relationships/theme" Target="/ppt/slideMasters/theme/theme1.xml" Id="Rb29828699a0d46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ebc1a900fd41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62804db0c43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72c27a3f246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3269310614f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d23e20f6e4d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a1f642bb044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cacde7f894c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OSLO FLIS&amp;MALER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OSLO FLIS&amp;MALER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Enebakkvei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931 908 111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