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5747c9e5e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3b3f120be343f4"/>
  </p:sldMasterIdLst>
  <p:sldIdLst>
    <p:sldId xmlns:r="http://schemas.openxmlformats.org/officeDocument/2006/relationships" id="256" r:id="Rc13ff27545f74ba8"/>
    <p:sldId xmlns:r="http://schemas.openxmlformats.org/officeDocument/2006/relationships" id="257" r:id="Rbc673eead10c4b10"/>
    <p:sldId xmlns:r="http://schemas.openxmlformats.org/officeDocument/2006/relationships" id="258" r:id="Rfb071e6ee6af45ce"/>
    <p:sldId xmlns:r="http://schemas.openxmlformats.org/officeDocument/2006/relationships" id="259" r:id="R7a48754d98604619"/>
    <p:sldId xmlns:r="http://schemas.openxmlformats.org/officeDocument/2006/relationships" id="260" r:id="R7b107abebf334346"/>
    <p:sldId xmlns:r="http://schemas.openxmlformats.org/officeDocument/2006/relationships" id="261" r:id="R0c5ffab149af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b3f120be343f4" /><Relationship Type="http://schemas.openxmlformats.org/officeDocument/2006/relationships/slide" Target="/ppt/slides/slide1.xml" Id="Rc13ff27545f74ba8" /><Relationship Type="http://schemas.openxmlformats.org/officeDocument/2006/relationships/slide" Target="/ppt/slides/slide2.xml" Id="Rbc673eead10c4b10" /><Relationship Type="http://schemas.openxmlformats.org/officeDocument/2006/relationships/slide" Target="/ppt/slides/slide3.xml" Id="Rfb071e6ee6af45ce" /><Relationship Type="http://schemas.openxmlformats.org/officeDocument/2006/relationships/slide" Target="/ppt/slides/slide4.xml" Id="R7a48754d98604619" /><Relationship Type="http://schemas.openxmlformats.org/officeDocument/2006/relationships/slide" Target="/ppt/slides/slide5.xml" Id="R7b107abebf334346" /><Relationship Type="http://schemas.openxmlformats.org/officeDocument/2006/relationships/slide" Target="/ppt/slides/slide6.xml" Id="R0c5ffab149af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101c16a2d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df085bc204d2e" /><Relationship Type="http://schemas.openxmlformats.org/officeDocument/2006/relationships/theme" Target="/ppt/slideMasters/theme/theme1.xml" Id="R133db52881ba46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fdf085bc204d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00e658a80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d735e9576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5f4a6916549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80476db2449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0890f54e640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419a82cab48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3 002 878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1 008 788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2 130 689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932 093 278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REVISJON AS</a:t>
            </a:r>
          </a:p>
        </p:txBody>
      </p:sp>
    </p:spTree>
  </p:cSld>
  <p:clrMapOvr>
    <a:masterClrMapping xmlns:a="http://schemas.openxmlformats.org/drawingml/2006/main"/>
  </p:clrMapOvr>
</p:sld>
</file>