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81d8e97594b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b63548a7aa4ec9"/>
  </p:sldMasterIdLst>
  <p:sldIdLst>
    <p:sldId xmlns:r="http://schemas.openxmlformats.org/officeDocument/2006/relationships" id="256" r:id="R094564957b8c4750"/>
    <p:sldId xmlns:r="http://schemas.openxmlformats.org/officeDocument/2006/relationships" id="257" r:id="R9bc83f1d752549bd"/>
    <p:sldId xmlns:r="http://schemas.openxmlformats.org/officeDocument/2006/relationships" id="258" r:id="R1cfb09bf69b844f1"/>
    <p:sldId xmlns:r="http://schemas.openxmlformats.org/officeDocument/2006/relationships" id="259" r:id="R3237612760ad4da9"/>
    <p:sldId xmlns:r="http://schemas.openxmlformats.org/officeDocument/2006/relationships" id="260" r:id="R5d9436c791554607"/>
    <p:sldId xmlns:r="http://schemas.openxmlformats.org/officeDocument/2006/relationships" id="261" r:id="R0edae22032f741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63548a7aa4ec9" /><Relationship Type="http://schemas.openxmlformats.org/officeDocument/2006/relationships/slide" Target="/ppt/slides/slide1.xml" Id="R094564957b8c4750" /><Relationship Type="http://schemas.openxmlformats.org/officeDocument/2006/relationships/slide" Target="/ppt/slides/slide2.xml" Id="R9bc83f1d752549bd" /><Relationship Type="http://schemas.openxmlformats.org/officeDocument/2006/relationships/slide" Target="/ppt/slides/slide3.xml" Id="R1cfb09bf69b844f1" /><Relationship Type="http://schemas.openxmlformats.org/officeDocument/2006/relationships/slide" Target="/ppt/slides/slide4.xml" Id="R3237612760ad4da9" /><Relationship Type="http://schemas.openxmlformats.org/officeDocument/2006/relationships/slide" Target="/ppt/slides/slide5.xml" Id="R5d9436c791554607" /><Relationship Type="http://schemas.openxmlformats.org/officeDocument/2006/relationships/slide" Target="/ppt/slides/slide6.xml" Id="R0edae22032f741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6bcc8a62f4f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7a8dda8184bf5" /><Relationship Type="http://schemas.openxmlformats.org/officeDocument/2006/relationships/theme" Target="/ppt/slideMasters/theme/theme1.xml" Id="Rebcc823d3c5745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7a8dda818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487a3ddc8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ebe30333445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94019e4a7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e49a359c04d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bcec7ffa247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9b36ee0c1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FALKEBLIKK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FALKEBLIKK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3 293 229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4 932 128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932 319 020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