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ee3d2a6154b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6352dbee8442b"/>
  </p:sldMasterIdLst>
  <p:sldIdLst>
    <p:sldId xmlns:r="http://schemas.openxmlformats.org/officeDocument/2006/relationships" id="256" r:id="Ra4a46b946fc442a3"/>
    <p:sldId xmlns:r="http://schemas.openxmlformats.org/officeDocument/2006/relationships" id="257" r:id="R7dcf6660fdbf40a5"/>
    <p:sldId xmlns:r="http://schemas.openxmlformats.org/officeDocument/2006/relationships" id="258" r:id="Rb009ee4ad96a441c"/>
    <p:sldId xmlns:r="http://schemas.openxmlformats.org/officeDocument/2006/relationships" id="259" r:id="Rb5b676102912482c"/>
    <p:sldId xmlns:r="http://schemas.openxmlformats.org/officeDocument/2006/relationships" id="260" r:id="Rb68f37e7574648f0"/>
    <p:sldId xmlns:r="http://schemas.openxmlformats.org/officeDocument/2006/relationships" id="261" r:id="R5b9b00abc4dd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6352dbee8442b" /><Relationship Type="http://schemas.openxmlformats.org/officeDocument/2006/relationships/slide" Target="/ppt/slides/slide1.xml" Id="Ra4a46b946fc442a3" /><Relationship Type="http://schemas.openxmlformats.org/officeDocument/2006/relationships/slide" Target="/ppt/slides/slide2.xml" Id="R7dcf6660fdbf40a5" /><Relationship Type="http://schemas.openxmlformats.org/officeDocument/2006/relationships/slide" Target="/ppt/slides/slide3.xml" Id="Rb009ee4ad96a441c" /><Relationship Type="http://schemas.openxmlformats.org/officeDocument/2006/relationships/slide" Target="/ppt/slides/slide4.xml" Id="Rb5b676102912482c" /><Relationship Type="http://schemas.openxmlformats.org/officeDocument/2006/relationships/slide" Target="/ppt/slides/slide5.xml" Id="Rb68f37e7574648f0" /><Relationship Type="http://schemas.openxmlformats.org/officeDocument/2006/relationships/slide" Target="/ppt/slides/slide6.xml" Id="R5b9b00abc4dd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62413e527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accade16c4c32" /><Relationship Type="http://schemas.openxmlformats.org/officeDocument/2006/relationships/theme" Target="/ppt/slideMasters/theme/theme1.xml" Id="R150c6c56a6a7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accade16c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25e290ec6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eebc24d7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cb5f75bc642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23331bd52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663b7a07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32834f66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