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5a26ba51f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38dc197224781"/>
  </p:sldMasterIdLst>
  <p:sldIdLst>
    <p:sldId xmlns:r="http://schemas.openxmlformats.org/officeDocument/2006/relationships" id="256" r:id="Re6df04dfa09540c9"/>
    <p:sldId xmlns:r="http://schemas.openxmlformats.org/officeDocument/2006/relationships" id="257" r:id="R8e1cad6a38d74bde"/>
    <p:sldId xmlns:r="http://schemas.openxmlformats.org/officeDocument/2006/relationships" id="258" r:id="Rdb57b093c384438a"/>
    <p:sldId xmlns:r="http://schemas.openxmlformats.org/officeDocument/2006/relationships" id="259" r:id="R6ba48fa4cf2c4925"/>
    <p:sldId xmlns:r="http://schemas.openxmlformats.org/officeDocument/2006/relationships" id="260" r:id="Rca1908812bd74af7"/>
    <p:sldId xmlns:r="http://schemas.openxmlformats.org/officeDocument/2006/relationships" id="261" r:id="R8f29a757e883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38dc197224781" /><Relationship Type="http://schemas.openxmlformats.org/officeDocument/2006/relationships/slide" Target="/ppt/slides/slide1.xml" Id="Re6df04dfa09540c9" /><Relationship Type="http://schemas.openxmlformats.org/officeDocument/2006/relationships/slide" Target="/ppt/slides/slide2.xml" Id="R8e1cad6a38d74bde" /><Relationship Type="http://schemas.openxmlformats.org/officeDocument/2006/relationships/slide" Target="/ppt/slides/slide3.xml" Id="Rdb57b093c384438a" /><Relationship Type="http://schemas.openxmlformats.org/officeDocument/2006/relationships/slide" Target="/ppt/slides/slide4.xml" Id="R6ba48fa4cf2c4925" /><Relationship Type="http://schemas.openxmlformats.org/officeDocument/2006/relationships/slide" Target="/ppt/slides/slide5.xml" Id="Rca1908812bd74af7" /><Relationship Type="http://schemas.openxmlformats.org/officeDocument/2006/relationships/slide" Target="/ppt/slides/slide6.xml" Id="R8f29a757e883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6e81fe824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93370e3a948f7" /><Relationship Type="http://schemas.openxmlformats.org/officeDocument/2006/relationships/theme" Target="/ppt/slideMasters/theme/theme1.xml" Id="Rde07d15d13bb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93370e3a9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d2912d407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f241ae940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71ed696c7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ecb2b0c5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0a58f24a48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0b815d561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ØKONOMI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2 981 763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