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4569ced92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55707723647a7"/>
  </p:sldMasterIdLst>
  <p:sldIdLst>
    <p:sldId xmlns:r="http://schemas.openxmlformats.org/officeDocument/2006/relationships" id="256" r:id="R97fc0e1b44e646af"/>
    <p:sldId xmlns:r="http://schemas.openxmlformats.org/officeDocument/2006/relationships" id="257" r:id="R230266bf803f4f1e"/>
    <p:sldId xmlns:r="http://schemas.openxmlformats.org/officeDocument/2006/relationships" id="258" r:id="R1c6126fbced143ab"/>
    <p:sldId xmlns:r="http://schemas.openxmlformats.org/officeDocument/2006/relationships" id="259" r:id="R0e2e70c1847f48b3"/>
    <p:sldId xmlns:r="http://schemas.openxmlformats.org/officeDocument/2006/relationships" id="260" r:id="Rd98138b104404592"/>
    <p:sldId xmlns:r="http://schemas.openxmlformats.org/officeDocument/2006/relationships" id="261" r:id="Rcc88791d5dd84df3"/>
    <p:sldId xmlns:r="http://schemas.openxmlformats.org/officeDocument/2006/relationships" id="262" r:id="R7db25bb235bd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55707723647a7" /><Relationship Type="http://schemas.openxmlformats.org/officeDocument/2006/relationships/slide" Target="/ppt/slides/slide1.xml" Id="R97fc0e1b44e646af" /><Relationship Type="http://schemas.openxmlformats.org/officeDocument/2006/relationships/slide" Target="/ppt/slides/slide2.xml" Id="R230266bf803f4f1e" /><Relationship Type="http://schemas.openxmlformats.org/officeDocument/2006/relationships/slide" Target="/ppt/slides/slide3.xml" Id="R1c6126fbced143ab" /><Relationship Type="http://schemas.openxmlformats.org/officeDocument/2006/relationships/slide" Target="/ppt/slides/slide4.xml" Id="R0e2e70c1847f48b3" /><Relationship Type="http://schemas.openxmlformats.org/officeDocument/2006/relationships/slide" Target="/ppt/slides/slide5.xml" Id="Rd98138b104404592" /><Relationship Type="http://schemas.openxmlformats.org/officeDocument/2006/relationships/slide" Target="/ppt/slides/slide6.xml" Id="Rcc88791d5dd84df3" /><Relationship Type="http://schemas.openxmlformats.org/officeDocument/2006/relationships/slide" Target="/ppt/slides/slide7.xml" Id="R7db25bb235bd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7076456a1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c3f27c0324e45" /><Relationship Type="http://schemas.openxmlformats.org/officeDocument/2006/relationships/theme" Target="/ppt/slideMasters/theme/theme1.xml" Id="Reb27b554380a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c3f27c032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cecb1b82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779be055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d34703bd3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f51abecd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7d9b33e8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1aed9d86f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e9490aee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BILOLINE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KNUTSEN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932 903 571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BILOLINE AS</a:t>
            </a:r>
          </a:p>
        </p:txBody>
      </p:sp>
    </p:spTree>
  </p:cSld>
  <p:clrMapOvr>
    <a:masterClrMapping xmlns:a="http://schemas.openxmlformats.org/drawingml/2006/main"/>
  </p:clrMapOvr>
</p:sld>
</file>