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da1f374ee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05394c4d743a6"/>
  </p:sldMasterIdLst>
  <p:sldIdLst>
    <p:sldId xmlns:r="http://schemas.openxmlformats.org/officeDocument/2006/relationships" id="256" r:id="Rf6dd02c1160c4663"/>
    <p:sldId xmlns:r="http://schemas.openxmlformats.org/officeDocument/2006/relationships" id="257" r:id="R35fbe150153d40e0"/>
    <p:sldId xmlns:r="http://schemas.openxmlformats.org/officeDocument/2006/relationships" id="258" r:id="Rc787fd4890c94c8e"/>
    <p:sldId xmlns:r="http://schemas.openxmlformats.org/officeDocument/2006/relationships" id="259" r:id="R8563838077cb47e1"/>
    <p:sldId xmlns:r="http://schemas.openxmlformats.org/officeDocument/2006/relationships" id="260" r:id="R025a4d32d33d4f24"/>
    <p:sldId xmlns:r="http://schemas.openxmlformats.org/officeDocument/2006/relationships" id="261" r:id="R1c062aa58ecb4fa6"/>
    <p:sldId xmlns:r="http://schemas.openxmlformats.org/officeDocument/2006/relationships" id="262" r:id="Ra1795499403b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05394c4d743a6" /><Relationship Type="http://schemas.openxmlformats.org/officeDocument/2006/relationships/slide" Target="/ppt/slides/slide1.xml" Id="Rf6dd02c1160c4663" /><Relationship Type="http://schemas.openxmlformats.org/officeDocument/2006/relationships/slide" Target="/ppt/slides/slide2.xml" Id="R35fbe150153d40e0" /><Relationship Type="http://schemas.openxmlformats.org/officeDocument/2006/relationships/slide" Target="/ppt/slides/slide3.xml" Id="Rc787fd4890c94c8e" /><Relationship Type="http://schemas.openxmlformats.org/officeDocument/2006/relationships/slide" Target="/ppt/slides/slide4.xml" Id="R8563838077cb47e1" /><Relationship Type="http://schemas.openxmlformats.org/officeDocument/2006/relationships/slide" Target="/ppt/slides/slide5.xml" Id="R025a4d32d33d4f24" /><Relationship Type="http://schemas.openxmlformats.org/officeDocument/2006/relationships/slide" Target="/ppt/slides/slide6.xml" Id="R1c062aa58ecb4fa6" /><Relationship Type="http://schemas.openxmlformats.org/officeDocument/2006/relationships/slide" Target="/ppt/slides/slide7.xml" Id="Ra1795499403b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7da6b65e6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9b2034954848" /><Relationship Type="http://schemas.openxmlformats.org/officeDocument/2006/relationships/theme" Target="/ppt/slideMasters/theme/theme1.xml" Id="Re5ddb9865893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99b203495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0c978948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c2daec07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76535747e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f475c5f5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ef4f2038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717bc070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6ec51ef7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ENSE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MYKLEBUST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Farmanns gate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932 910 977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ENSE AS</a:t>
            </a:r>
          </a:p>
        </p:txBody>
      </p:sp>
    </p:spTree>
  </p:cSld>
  <p:clrMapOvr>
    <a:masterClrMapping xmlns:a="http://schemas.openxmlformats.org/drawingml/2006/main"/>
  </p:clrMapOvr>
</p:sld>
</file>