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0f8a1190a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cae6c93df4ac2"/>
  </p:sldMasterIdLst>
  <p:sldIdLst>
    <p:sldId xmlns:r="http://schemas.openxmlformats.org/officeDocument/2006/relationships" id="256" r:id="R7313d28a38274de1"/>
    <p:sldId xmlns:r="http://schemas.openxmlformats.org/officeDocument/2006/relationships" id="257" r:id="R8eff1e07b7ad4926"/>
    <p:sldId xmlns:r="http://schemas.openxmlformats.org/officeDocument/2006/relationships" id="258" r:id="R945d3ff005c04c0a"/>
    <p:sldId xmlns:r="http://schemas.openxmlformats.org/officeDocument/2006/relationships" id="259" r:id="Refd50d4ac11d48b2"/>
    <p:sldId xmlns:r="http://schemas.openxmlformats.org/officeDocument/2006/relationships" id="260" r:id="R2585207b625d47c6"/>
    <p:sldId xmlns:r="http://schemas.openxmlformats.org/officeDocument/2006/relationships" id="261" r:id="Rda15375a9c09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cae6c93df4ac2" /><Relationship Type="http://schemas.openxmlformats.org/officeDocument/2006/relationships/slide" Target="/ppt/slides/slide1.xml" Id="R7313d28a38274de1" /><Relationship Type="http://schemas.openxmlformats.org/officeDocument/2006/relationships/slide" Target="/ppt/slides/slide2.xml" Id="R8eff1e07b7ad4926" /><Relationship Type="http://schemas.openxmlformats.org/officeDocument/2006/relationships/slide" Target="/ppt/slides/slide3.xml" Id="R945d3ff005c04c0a" /><Relationship Type="http://schemas.openxmlformats.org/officeDocument/2006/relationships/slide" Target="/ppt/slides/slide4.xml" Id="Refd50d4ac11d48b2" /><Relationship Type="http://schemas.openxmlformats.org/officeDocument/2006/relationships/slide" Target="/ppt/slides/slide5.xml" Id="R2585207b625d47c6" /><Relationship Type="http://schemas.openxmlformats.org/officeDocument/2006/relationships/slide" Target="/ppt/slides/slide6.xml" Id="Rda15375a9c09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70ae713db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93a023894732" /><Relationship Type="http://schemas.openxmlformats.org/officeDocument/2006/relationships/theme" Target="/ppt/slideMasters/theme/theme1.xml" Id="R41026a93c3af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393a02389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d9c1a012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dd754175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50279453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0b65b253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e4e8bbf7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2572ea199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