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1084f2b99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c1aa5249bf49f6"/>
  </p:sldMasterIdLst>
  <p:sldIdLst>
    <p:sldId xmlns:r="http://schemas.openxmlformats.org/officeDocument/2006/relationships" id="256" r:id="R74678e349e7a4107"/>
    <p:sldId xmlns:r="http://schemas.openxmlformats.org/officeDocument/2006/relationships" id="257" r:id="R3b229efaa013410b"/>
    <p:sldId xmlns:r="http://schemas.openxmlformats.org/officeDocument/2006/relationships" id="258" r:id="Rd53ee99e0a0b4859"/>
    <p:sldId xmlns:r="http://schemas.openxmlformats.org/officeDocument/2006/relationships" id="259" r:id="R87d7d7fbe03e4143"/>
    <p:sldId xmlns:r="http://schemas.openxmlformats.org/officeDocument/2006/relationships" id="260" r:id="R95720b162a224836"/>
    <p:sldId xmlns:r="http://schemas.openxmlformats.org/officeDocument/2006/relationships" id="261" r:id="Ra56a23435a904d87"/>
    <p:sldId xmlns:r="http://schemas.openxmlformats.org/officeDocument/2006/relationships" id="262" r:id="Re84c1e0040b946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1aa5249bf49f6" /><Relationship Type="http://schemas.openxmlformats.org/officeDocument/2006/relationships/slide" Target="/ppt/slides/slide1.xml" Id="R74678e349e7a4107" /><Relationship Type="http://schemas.openxmlformats.org/officeDocument/2006/relationships/slide" Target="/ppt/slides/slide2.xml" Id="R3b229efaa013410b" /><Relationship Type="http://schemas.openxmlformats.org/officeDocument/2006/relationships/slide" Target="/ppt/slides/slide3.xml" Id="Rd53ee99e0a0b4859" /><Relationship Type="http://schemas.openxmlformats.org/officeDocument/2006/relationships/slide" Target="/ppt/slides/slide4.xml" Id="R87d7d7fbe03e4143" /><Relationship Type="http://schemas.openxmlformats.org/officeDocument/2006/relationships/slide" Target="/ppt/slides/slide5.xml" Id="R95720b162a224836" /><Relationship Type="http://schemas.openxmlformats.org/officeDocument/2006/relationships/slide" Target="/ppt/slides/slide6.xml" Id="Ra56a23435a904d87" /><Relationship Type="http://schemas.openxmlformats.org/officeDocument/2006/relationships/slide" Target="/ppt/slides/slide7.xml" Id="Re84c1e0040b946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53f17e3f1f4c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0c7c413324bb7" /><Relationship Type="http://schemas.openxmlformats.org/officeDocument/2006/relationships/theme" Target="/ppt/slideMasters/theme/theme1.xml" Id="R6e8b4716d64546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0c7c413324b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6ef020374c4d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a95f63f89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9d4cfdd9b4b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29c121ff642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c72ba4811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cc1eac2d042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28a26cf9e45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