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142c9c04d4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49568d3794436"/>
  </p:sldMasterIdLst>
  <p:sldIdLst>
    <p:sldId xmlns:r="http://schemas.openxmlformats.org/officeDocument/2006/relationships" id="256" r:id="Rf86b209ece8a479b"/>
    <p:sldId xmlns:r="http://schemas.openxmlformats.org/officeDocument/2006/relationships" id="257" r:id="R0f7b3562ee194672"/>
    <p:sldId xmlns:r="http://schemas.openxmlformats.org/officeDocument/2006/relationships" id="258" r:id="R8c8107805abd442d"/>
    <p:sldId xmlns:r="http://schemas.openxmlformats.org/officeDocument/2006/relationships" id="259" r:id="Rc6af2cd553bb46af"/>
    <p:sldId xmlns:r="http://schemas.openxmlformats.org/officeDocument/2006/relationships" id="260" r:id="Rd85835d4cab84fb8"/>
    <p:sldId xmlns:r="http://schemas.openxmlformats.org/officeDocument/2006/relationships" id="261" r:id="R81f4539422cb401b"/>
    <p:sldId xmlns:r="http://schemas.openxmlformats.org/officeDocument/2006/relationships" id="262" r:id="R5cf5ae1ca355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49568d3794436" /><Relationship Type="http://schemas.openxmlformats.org/officeDocument/2006/relationships/slide" Target="/ppt/slides/slide1.xml" Id="Rf86b209ece8a479b" /><Relationship Type="http://schemas.openxmlformats.org/officeDocument/2006/relationships/slide" Target="/ppt/slides/slide2.xml" Id="R0f7b3562ee194672" /><Relationship Type="http://schemas.openxmlformats.org/officeDocument/2006/relationships/slide" Target="/ppt/slides/slide3.xml" Id="R8c8107805abd442d" /><Relationship Type="http://schemas.openxmlformats.org/officeDocument/2006/relationships/slide" Target="/ppt/slides/slide4.xml" Id="Rc6af2cd553bb46af" /><Relationship Type="http://schemas.openxmlformats.org/officeDocument/2006/relationships/slide" Target="/ppt/slides/slide5.xml" Id="Rd85835d4cab84fb8" /><Relationship Type="http://schemas.openxmlformats.org/officeDocument/2006/relationships/slide" Target="/ppt/slides/slide6.xml" Id="R81f4539422cb401b" /><Relationship Type="http://schemas.openxmlformats.org/officeDocument/2006/relationships/slide" Target="/ppt/slides/slide7.xml" Id="R5cf5ae1ca355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a17655d01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572c716b4f97" /><Relationship Type="http://schemas.openxmlformats.org/officeDocument/2006/relationships/theme" Target="/ppt/slideMasters/theme/theme1.xml" Id="R4abf8342efd2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8572c716b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069bcf5cf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20e65fc93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6c12de792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e42a042fa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9cebc269e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f9524320743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c1c98ca29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GOGGEN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21 292 681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21 429 085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INVESTERING AS</a:t>
            </a:r>
          </a:p>
        </p:txBody>
      </p:sp>
    </p:spTree>
  </p:cSld>
  <p:clrMapOvr>
    <a:masterClrMapping xmlns:a="http://schemas.openxmlformats.org/drawingml/2006/main"/>
  </p:clrMapOvr>
</p:sld>
</file>