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209b92fe5947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9619491f2f4cb5"/>
  </p:sldMasterIdLst>
  <p:sldIdLst>
    <p:sldId xmlns:r="http://schemas.openxmlformats.org/officeDocument/2006/relationships" id="256" r:id="Ra24b56ce903a42e9"/>
    <p:sldId xmlns:r="http://schemas.openxmlformats.org/officeDocument/2006/relationships" id="257" r:id="R93f5ffd19df24a5d"/>
    <p:sldId xmlns:r="http://schemas.openxmlformats.org/officeDocument/2006/relationships" id="258" r:id="R5e9b6389cd4d49ab"/>
    <p:sldId xmlns:r="http://schemas.openxmlformats.org/officeDocument/2006/relationships" id="259" r:id="R65ecf86e82cc4192"/>
    <p:sldId xmlns:r="http://schemas.openxmlformats.org/officeDocument/2006/relationships" id="260" r:id="R2a5f6d8abc424c83"/>
    <p:sldId xmlns:r="http://schemas.openxmlformats.org/officeDocument/2006/relationships" id="261" r:id="Rea6d46907ca34ce0"/>
    <p:sldId xmlns:r="http://schemas.openxmlformats.org/officeDocument/2006/relationships" id="262" r:id="Ra389fda5e5a840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9619491f2f4cb5" /><Relationship Type="http://schemas.openxmlformats.org/officeDocument/2006/relationships/slide" Target="/ppt/slides/slide1.xml" Id="Ra24b56ce903a42e9" /><Relationship Type="http://schemas.openxmlformats.org/officeDocument/2006/relationships/slide" Target="/ppt/slides/slide2.xml" Id="R93f5ffd19df24a5d" /><Relationship Type="http://schemas.openxmlformats.org/officeDocument/2006/relationships/slide" Target="/ppt/slides/slide3.xml" Id="R5e9b6389cd4d49ab" /><Relationship Type="http://schemas.openxmlformats.org/officeDocument/2006/relationships/slide" Target="/ppt/slides/slide4.xml" Id="R65ecf86e82cc4192" /><Relationship Type="http://schemas.openxmlformats.org/officeDocument/2006/relationships/slide" Target="/ppt/slides/slide5.xml" Id="R2a5f6d8abc424c83" /><Relationship Type="http://schemas.openxmlformats.org/officeDocument/2006/relationships/slide" Target="/ppt/slides/slide6.xml" Id="Rea6d46907ca34ce0" /><Relationship Type="http://schemas.openxmlformats.org/officeDocument/2006/relationships/slide" Target="/ppt/slides/slide7.xml" Id="Ra389fda5e5a840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cc38426e614b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642718b734abd" /><Relationship Type="http://schemas.openxmlformats.org/officeDocument/2006/relationships/theme" Target="/ppt/slideMasters/theme/theme1.xml" Id="R194f39f3d5ea46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3642718b734a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3464ea6df43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877cc0e344f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6091e071647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1f135f5e34b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38b398be745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80e3285cd47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f644728de4e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HGJ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HGJ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3 638 348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8 121 114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8 124 604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GEORG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933 498 735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