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01705f841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22ec29f2bb42aa"/>
  </p:sldMasterIdLst>
  <p:sldIdLst>
    <p:sldId xmlns:r="http://schemas.openxmlformats.org/officeDocument/2006/relationships" id="256" r:id="R074493cc7f2c4be1"/>
    <p:sldId xmlns:r="http://schemas.openxmlformats.org/officeDocument/2006/relationships" id="257" r:id="Rfa380146685a4c24"/>
    <p:sldId xmlns:r="http://schemas.openxmlformats.org/officeDocument/2006/relationships" id="258" r:id="R584af7c40f054f63"/>
    <p:sldId xmlns:r="http://schemas.openxmlformats.org/officeDocument/2006/relationships" id="259" r:id="R842a57165e934462"/>
    <p:sldId xmlns:r="http://schemas.openxmlformats.org/officeDocument/2006/relationships" id="260" r:id="R844660294e854e17"/>
    <p:sldId xmlns:r="http://schemas.openxmlformats.org/officeDocument/2006/relationships" id="261" r:id="Rf38389f1ceed4c79"/>
    <p:sldId xmlns:r="http://schemas.openxmlformats.org/officeDocument/2006/relationships" id="262" r:id="Rca81a3806cf7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2ec29f2bb42aa" /><Relationship Type="http://schemas.openxmlformats.org/officeDocument/2006/relationships/slide" Target="/ppt/slides/slide1.xml" Id="R074493cc7f2c4be1" /><Relationship Type="http://schemas.openxmlformats.org/officeDocument/2006/relationships/slide" Target="/ppt/slides/slide2.xml" Id="Rfa380146685a4c24" /><Relationship Type="http://schemas.openxmlformats.org/officeDocument/2006/relationships/slide" Target="/ppt/slides/slide3.xml" Id="R584af7c40f054f63" /><Relationship Type="http://schemas.openxmlformats.org/officeDocument/2006/relationships/slide" Target="/ppt/slides/slide4.xml" Id="R842a57165e934462" /><Relationship Type="http://schemas.openxmlformats.org/officeDocument/2006/relationships/slide" Target="/ppt/slides/slide5.xml" Id="R844660294e854e17" /><Relationship Type="http://schemas.openxmlformats.org/officeDocument/2006/relationships/slide" Target="/ppt/slides/slide6.xml" Id="Rf38389f1ceed4c79" /><Relationship Type="http://schemas.openxmlformats.org/officeDocument/2006/relationships/slide" Target="/ppt/slides/slide7.xml" Id="Rca81a3806cf7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b9e38b7264b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2dcea4725416a" /><Relationship Type="http://schemas.openxmlformats.org/officeDocument/2006/relationships/theme" Target="/ppt/slideMasters/theme/theme1.xml" Id="R209351af8211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d2dcea4725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5cb76e48a46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5dc481a7949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1522ba52a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9376c57f9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12f337fd6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0ede8409b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9cfa27280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BJUG A. BORGUND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BJUG A. BORGUND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2 527 162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2 077 752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8 773 227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BJUG ANDERS BORGUND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933 620 603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