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a57892fd5643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75b48c948479f"/>
  </p:sldMasterIdLst>
  <p:sldIdLst>
    <p:sldId xmlns:r="http://schemas.openxmlformats.org/officeDocument/2006/relationships" id="256" r:id="Rc49adb29fdf9459a"/>
    <p:sldId xmlns:r="http://schemas.openxmlformats.org/officeDocument/2006/relationships" id="257" r:id="R87f55f213e304887"/>
    <p:sldId xmlns:r="http://schemas.openxmlformats.org/officeDocument/2006/relationships" id="258" r:id="Rf1dc73fecb9b4467"/>
    <p:sldId xmlns:r="http://schemas.openxmlformats.org/officeDocument/2006/relationships" id="259" r:id="R206713c108fe4bb5"/>
    <p:sldId xmlns:r="http://schemas.openxmlformats.org/officeDocument/2006/relationships" id="260" r:id="R284b4767c58d4b0b"/>
    <p:sldId xmlns:r="http://schemas.openxmlformats.org/officeDocument/2006/relationships" id="261" r:id="R6a1add6484b241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75b48c948479f" /><Relationship Type="http://schemas.openxmlformats.org/officeDocument/2006/relationships/slide" Target="/ppt/slides/slide1.xml" Id="Rc49adb29fdf9459a" /><Relationship Type="http://schemas.openxmlformats.org/officeDocument/2006/relationships/slide" Target="/ppt/slides/slide2.xml" Id="R87f55f213e304887" /><Relationship Type="http://schemas.openxmlformats.org/officeDocument/2006/relationships/slide" Target="/ppt/slides/slide3.xml" Id="Rf1dc73fecb9b4467" /><Relationship Type="http://schemas.openxmlformats.org/officeDocument/2006/relationships/slide" Target="/ppt/slides/slide4.xml" Id="R206713c108fe4bb5" /><Relationship Type="http://schemas.openxmlformats.org/officeDocument/2006/relationships/slide" Target="/ppt/slides/slide5.xml" Id="R284b4767c58d4b0b" /><Relationship Type="http://schemas.openxmlformats.org/officeDocument/2006/relationships/slide" Target="/ppt/slides/slide6.xml" Id="R6a1add6484b241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cede41ea7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f9c0260248a2" /><Relationship Type="http://schemas.openxmlformats.org/officeDocument/2006/relationships/theme" Target="/ppt/slideMasters/theme/theme1.xml" Id="R06396ea456ce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8f9c02602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173a86de2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d7f877669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422d77444d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d19ec930a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dd28d8b6d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ab7d7877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