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0d2554c3147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d4daa2c544215"/>
  </p:sldMasterIdLst>
  <p:sldIdLst>
    <p:sldId xmlns:r="http://schemas.openxmlformats.org/officeDocument/2006/relationships" id="256" r:id="Rab0d7f5b852046f7"/>
    <p:sldId xmlns:r="http://schemas.openxmlformats.org/officeDocument/2006/relationships" id="257" r:id="R20e2b0cd50044f2b"/>
    <p:sldId xmlns:r="http://schemas.openxmlformats.org/officeDocument/2006/relationships" id="258" r:id="Rcaad546fe12041b0"/>
    <p:sldId xmlns:r="http://schemas.openxmlformats.org/officeDocument/2006/relationships" id="259" r:id="R19da42c1c1794b50"/>
    <p:sldId xmlns:r="http://schemas.openxmlformats.org/officeDocument/2006/relationships" id="260" r:id="Rdf555431754941ab"/>
    <p:sldId xmlns:r="http://schemas.openxmlformats.org/officeDocument/2006/relationships" id="261" r:id="R86cddf77b9fb43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d4daa2c544215" /><Relationship Type="http://schemas.openxmlformats.org/officeDocument/2006/relationships/slide" Target="/ppt/slides/slide1.xml" Id="Rab0d7f5b852046f7" /><Relationship Type="http://schemas.openxmlformats.org/officeDocument/2006/relationships/slide" Target="/ppt/slides/slide2.xml" Id="R20e2b0cd50044f2b" /><Relationship Type="http://schemas.openxmlformats.org/officeDocument/2006/relationships/slide" Target="/ppt/slides/slide3.xml" Id="Rcaad546fe12041b0" /><Relationship Type="http://schemas.openxmlformats.org/officeDocument/2006/relationships/slide" Target="/ppt/slides/slide4.xml" Id="R19da42c1c1794b50" /><Relationship Type="http://schemas.openxmlformats.org/officeDocument/2006/relationships/slide" Target="/ppt/slides/slide5.xml" Id="Rdf555431754941ab" /><Relationship Type="http://schemas.openxmlformats.org/officeDocument/2006/relationships/slide" Target="/ppt/slides/slide6.xml" Id="R86cddf77b9fb43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5e20dfa01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cfb75b4546d3" /><Relationship Type="http://schemas.openxmlformats.org/officeDocument/2006/relationships/theme" Target="/ppt/slideMasters/theme/theme1.xml" Id="Rc5540709cea9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bdcfb75b4546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29d67ccc649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e012c5026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4947f4c38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5a93ce017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580d46bc0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f9ca27d1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BOLIGAKSJESELSKAPET CLAUS RIISGATE 2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1 422 468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−6 057 950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913 902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