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5cd50daab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a5951403f4664"/>
  </p:sldMasterIdLst>
  <p:sldIdLst>
    <p:sldId xmlns:r="http://schemas.openxmlformats.org/officeDocument/2006/relationships" id="256" r:id="Raea89ad2694849c9"/>
    <p:sldId xmlns:r="http://schemas.openxmlformats.org/officeDocument/2006/relationships" id="257" r:id="Rd6a73415543f4e26"/>
    <p:sldId xmlns:r="http://schemas.openxmlformats.org/officeDocument/2006/relationships" id="258" r:id="R6b4f7dc4af1846c7"/>
    <p:sldId xmlns:r="http://schemas.openxmlformats.org/officeDocument/2006/relationships" id="259" r:id="R8ccd5a3ee5b242ad"/>
    <p:sldId xmlns:r="http://schemas.openxmlformats.org/officeDocument/2006/relationships" id="260" r:id="R46437d7355ec4eaa"/>
    <p:sldId xmlns:r="http://schemas.openxmlformats.org/officeDocument/2006/relationships" id="261" r:id="R1d4f72434e1f4c3b"/>
    <p:sldId xmlns:r="http://schemas.openxmlformats.org/officeDocument/2006/relationships" id="262" r:id="Rc0815f920f14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5951403f4664" /><Relationship Type="http://schemas.openxmlformats.org/officeDocument/2006/relationships/slide" Target="/ppt/slides/slide1.xml" Id="Raea89ad2694849c9" /><Relationship Type="http://schemas.openxmlformats.org/officeDocument/2006/relationships/slide" Target="/ppt/slides/slide2.xml" Id="Rd6a73415543f4e26" /><Relationship Type="http://schemas.openxmlformats.org/officeDocument/2006/relationships/slide" Target="/ppt/slides/slide3.xml" Id="R6b4f7dc4af1846c7" /><Relationship Type="http://schemas.openxmlformats.org/officeDocument/2006/relationships/slide" Target="/ppt/slides/slide4.xml" Id="R8ccd5a3ee5b242ad" /><Relationship Type="http://schemas.openxmlformats.org/officeDocument/2006/relationships/slide" Target="/ppt/slides/slide5.xml" Id="R46437d7355ec4eaa" /><Relationship Type="http://schemas.openxmlformats.org/officeDocument/2006/relationships/slide" Target="/ppt/slides/slide6.xml" Id="R1d4f72434e1f4c3b" /><Relationship Type="http://schemas.openxmlformats.org/officeDocument/2006/relationships/slide" Target="/ppt/slides/slide7.xml" Id="Rc0815f920f14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478d625fd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5591d3a7428c" /><Relationship Type="http://schemas.openxmlformats.org/officeDocument/2006/relationships/theme" Target="/ppt/slideMasters/theme/theme1.xml" Id="R333bbbc04295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05591d3a7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d8972f21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24a6985a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81759b1ea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04343bab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d5254f17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75ca2a71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37047e9f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