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0e8741506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c4d0064314eee"/>
  </p:sldMasterIdLst>
  <p:sldIdLst>
    <p:sldId xmlns:r="http://schemas.openxmlformats.org/officeDocument/2006/relationships" id="256" r:id="Rd9a1d9c9679f4cbd"/>
    <p:sldId xmlns:r="http://schemas.openxmlformats.org/officeDocument/2006/relationships" id="257" r:id="R2f4767a3ce84452b"/>
    <p:sldId xmlns:r="http://schemas.openxmlformats.org/officeDocument/2006/relationships" id="258" r:id="R8ab25d8540a4449c"/>
    <p:sldId xmlns:r="http://schemas.openxmlformats.org/officeDocument/2006/relationships" id="259" r:id="R87b7e518f689464c"/>
    <p:sldId xmlns:r="http://schemas.openxmlformats.org/officeDocument/2006/relationships" id="260" r:id="R82bbedfb0fbc43fc"/>
    <p:sldId xmlns:r="http://schemas.openxmlformats.org/officeDocument/2006/relationships" id="261" r:id="Rc443ebad4bc1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c4d0064314eee" /><Relationship Type="http://schemas.openxmlformats.org/officeDocument/2006/relationships/slide" Target="/ppt/slides/slide1.xml" Id="Rd9a1d9c9679f4cbd" /><Relationship Type="http://schemas.openxmlformats.org/officeDocument/2006/relationships/slide" Target="/ppt/slides/slide2.xml" Id="R2f4767a3ce84452b" /><Relationship Type="http://schemas.openxmlformats.org/officeDocument/2006/relationships/slide" Target="/ppt/slides/slide3.xml" Id="R8ab25d8540a4449c" /><Relationship Type="http://schemas.openxmlformats.org/officeDocument/2006/relationships/slide" Target="/ppt/slides/slide4.xml" Id="R87b7e518f689464c" /><Relationship Type="http://schemas.openxmlformats.org/officeDocument/2006/relationships/slide" Target="/ppt/slides/slide5.xml" Id="R82bbedfb0fbc43fc" /><Relationship Type="http://schemas.openxmlformats.org/officeDocument/2006/relationships/slide" Target="/ppt/slides/slide6.xml" Id="Rc443ebad4bc1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9fc3f5ee5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32ad42b84152" /><Relationship Type="http://schemas.openxmlformats.org/officeDocument/2006/relationships/theme" Target="/ppt/slideMasters/theme/theme1.xml" Id="R99278f59b8ab4c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032ad42b8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95003274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08b6b35b0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53ed387e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d5e65a654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2356b7db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1ee35585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INVESTCO ACCOUNTING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Burum, Vollsveien 208A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