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26659fca8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8637623a54dbf"/>
  </p:sldMasterIdLst>
  <p:sldIdLst>
    <p:sldId xmlns:r="http://schemas.openxmlformats.org/officeDocument/2006/relationships" id="256" r:id="R21e72f95ef6149c8"/>
    <p:sldId xmlns:r="http://schemas.openxmlformats.org/officeDocument/2006/relationships" id="257" r:id="R1ad25ec1831342da"/>
    <p:sldId xmlns:r="http://schemas.openxmlformats.org/officeDocument/2006/relationships" id="258" r:id="R044c4e3d32d04b73"/>
    <p:sldId xmlns:r="http://schemas.openxmlformats.org/officeDocument/2006/relationships" id="259" r:id="Re180f63f16634a83"/>
    <p:sldId xmlns:r="http://schemas.openxmlformats.org/officeDocument/2006/relationships" id="260" r:id="R8fc1422db9c84bcd"/>
    <p:sldId xmlns:r="http://schemas.openxmlformats.org/officeDocument/2006/relationships" id="261" r:id="R37b424514233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8637623a54dbf" /><Relationship Type="http://schemas.openxmlformats.org/officeDocument/2006/relationships/slide" Target="/ppt/slides/slide1.xml" Id="R21e72f95ef6149c8" /><Relationship Type="http://schemas.openxmlformats.org/officeDocument/2006/relationships/slide" Target="/ppt/slides/slide2.xml" Id="R1ad25ec1831342da" /><Relationship Type="http://schemas.openxmlformats.org/officeDocument/2006/relationships/slide" Target="/ppt/slides/slide3.xml" Id="R044c4e3d32d04b73" /><Relationship Type="http://schemas.openxmlformats.org/officeDocument/2006/relationships/slide" Target="/ppt/slides/slide4.xml" Id="Re180f63f16634a83" /><Relationship Type="http://schemas.openxmlformats.org/officeDocument/2006/relationships/slide" Target="/ppt/slides/slide5.xml" Id="R8fc1422db9c84bcd" /><Relationship Type="http://schemas.openxmlformats.org/officeDocument/2006/relationships/slide" Target="/ppt/slides/slide6.xml" Id="R37b424514233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b54c9cfe3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a49415724288" /><Relationship Type="http://schemas.openxmlformats.org/officeDocument/2006/relationships/theme" Target="/ppt/slideMasters/theme/theme1.xml" Id="Re0555a878f4c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8a4941572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7fb422e5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d09964f6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a67644cf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bbef60b0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67215d20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8fbe6ce9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c/oTonje Onshus, Tørrjulfaret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933 968 413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ONSHUS INVEST AS</a:t>
            </a:r>
          </a:p>
        </p:txBody>
      </p:sp>
    </p:spTree>
  </p:cSld>
  <p:clrMapOvr>
    <a:masterClrMapping xmlns:a="http://schemas.openxmlformats.org/drawingml/2006/main"/>
  </p:clrMapOvr>
</p:sld>
</file>