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8f46f236d64c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e965b3b6c4182"/>
  </p:sldMasterIdLst>
  <p:sldIdLst>
    <p:sldId xmlns:r="http://schemas.openxmlformats.org/officeDocument/2006/relationships" id="256" r:id="Rc6870e8b48664f36"/>
    <p:sldId xmlns:r="http://schemas.openxmlformats.org/officeDocument/2006/relationships" id="257" r:id="R1791562f6bda490e"/>
    <p:sldId xmlns:r="http://schemas.openxmlformats.org/officeDocument/2006/relationships" id="258" r:id="R3c8274faf44948f5"/>
    <p:sldId xmlns:r="http://schemas.openxmlformats.org/officeDocument/2006/relationships" id="259" r:id="Rc8af7f44f54543c2"/>
    <p:sldId xmlns:r="http://schemas.openxmlformats.org/officeDocument/2006/relationships" id="260" r:id="Rbfe535c7a1e147bd"/>
    <p:sldId xmlns:r="http://schemas.openxmlformats.org/officeDocument/2006/relationships" id="261" r:id="R17971a50ab59438c"/>
    <p:sldId xmlns:r="http://schemas.openxmlformats.org/officeDocument/2006/relationships" id="262" r:id="R127aa35a30b4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e965b3b6c4182" /><Relationship Type="http://schemas.openxmlformats.org/officeDocument/2006/relationships/slide" Target="/ppt/slides/slide1.xml" Id="Rc6870e8b48664f36" /><Relationship Type="http://schemas.openxmlformats.org/officeDocument/2006/relationships/slide" Target="/ppt/slides/slide2.xml" Id="R1791562f6bda490e" /><Relationship Type="http://schemas.openxmlformats.org/officeDocument/2006/relationships/slide" Target="/ppt/slides/slide3.xml" Id="R3c8274faf44948f5" /><Relationship Type="http://schemas.openxmlformats.org/officeDocument/2006/relationships/slide" Target="/ppt/slides/slide4.xml" Id="Rc8af7f44f54543c2" /><Relationship Type="http://schemas.openxmlformats.org/officeDocument/2006/relationships/slide" Target="/ppt/slides/slide5.xml" Id="Rbfe535c7a1e147bd" /><Relationship Type="http://schemas.openxmlformats.org/officeDocument/2006/relationships/slide" Target="/ppt/slides/slide6.xml" Id="R17971a50ab59438c" /><Relationship Type="http://schemas.openxmlformats.org/officeDocument/2006/relationships/slide" Target="/ppt/slides/slide7.xml" Id="R127aa35a30b4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4685fdde24c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0ea20ebf14625" /><Relationship Type="http://schemas.openxmlformats.org/officeDocument/2006/relationships/theme" Target="/ppt/slideMasters/theme/theme1.xml" Id="Rb206b970b4d549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60ea20ebf1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c5f8d5564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ec626fd3f42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975ace8b5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8ac0dbdf549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9eca6f5bd4e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e509f38554d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33d88c99242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ONSHUS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ONSHUS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2 328 373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2 336 216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ONSHUS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c/oTonje Onshus, Tørrjulfaret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3516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933 968 413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