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1fb18c7ca64e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e749accb754836"/>
  </p:sldMasterIdLst>
  <p:sldIdLst>
    <p:sldId xmlns:r="http://schemas.openxmlformats.org/officeDocument/2006/relationships" id="256" r:id="R80cdd1a4231b4ce0"/>
    <p:sldId xmlns:r="http://schemas.openxmlformats.org/officeDocument/2006/relationships" id="257" r:id="Rdbfe5e3ff6ea4526"/>
    <p:sldId xmlns:r="http://schemas.openxmlformats.org/officeDocument/2006/relationships" id="258" r:id="Rcd6a4b0153b34d7b"/>
    <p:sldId xmlns:r="http://schemas.openxmlformats.org/officeDocument/2006/relationships" id="259" r:id="R2a99a1ef796f46d0"/>
    <p:sldId xmlns:r="http://schemas.openxmlformats.org/officeDocument/2006/relationships" id="260" r:id="R4006847140df45fc"/>
    <p:sldId xmlns:r="http://schemas.openxmlformats.org/officeDocument/2006/relationships" id="261" r:id="R88f29b4559d645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e749accb754836" /><Relationship Type="http://schemas.openxmlformats.org/officeDocument/2006/relationships/slide" Target="/ppt/slides/slide1.xml" Id="R80cdd1a4231b4ce0" /><Relationship Type="http://schemas.openxmlformats.org/officeDocument/2006/relationships/slide" Target="/ppt/slides/slide2.xml" Id="Rdbfe5e3ff6ea4526" /><Relationship Type="http://schemas.openxmlformats.org/officeDocument/2006/relationships/slide" Target="/ppt/slides/slide3.xml" Id="Rcd6a4b0153b34d7b" /><Relationship Type="http://schemas.openxmlformats.org/officeDocument/2006/relationships/slide" Target="/ppt/slides/slide4.xml" Id="R2a99a1ef796f46d0" /><Relationship Type="http://schemas.openxmlformats.org/officeDocument/2006/relationships/slide" Target="/ppt/slides/slide5.xml" Id="R4006847140df45fc" /><Relationship Type="http://schemas.openxmlformats.org/officeDocument/2006/relationships/slide" Target="/ppt/slides/slide6.xml" Id="R88f29b4559d645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6537c50f434b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4ccf6f9b943e0" /><Relationship Type="http://schemas.openxmlformats.org/officeDocument/2006/relationships/theme" Target="/ppt/slideMasters/theme/theme1.xml" Id="Rcd666480459642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64ccf6f9b943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c42b2d6f641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b71c07b4642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fcdfa832a47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d82c79e6e4b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3f55354a44f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a074963f84c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ULSTEIN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REVISJON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4 302 905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1 827 632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1 424 773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1 592 686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3 464 501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post@ulsteinrevisjon.no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www.ulsteinrevisjon.no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933 976 424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