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fe7c44a56f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bfb4ef4fe45cb"/>
  </p:sldMasterIdLst>
  <p:sldIdLst>
    <p:sldId xmlns:r="http://schemas.openxmlformats.org/officeDocument/2006/relationships" id="256" r:id="R660b99250b1c4881"/>
    <p:sldId xmlns:r="http://schemas.openxmlformats.org/officeDocument/2006/relationships" id="257" r:id="Rf5d2c0e0860c4a60"/>
    <p:sldId xmlns:r="http://schemas.openxmlformats.org/officeDocument/2006/relationships" id="258" r:id="R2fe4aaf8b7224754"/>
    <p:sldId xmlns:r="http://schemas.openxmlformats.org/officeDocument/2006/relationships" id="259" r:id="Raa79ca0934564590"/>
    <p:sldId xmlns:r="http://schemas.openxmlformats.org/officeDocument/2006/relationships" id="260" r:id="Rc76ff9ba378943e3"/>
    <p:sldId xmlns:r="http://schemas.openxmlformats.org/officeDocument/2006/relationships" id="261" r:id="R7ff25d9a27c5478a"/>
    <p:sldId xmlns:r="http://schemas.openxmlformats.org/officeDocument/2006/relationships" id="262" r:id="R16b5e11d6397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bfb4ef4fe45cb" /><Relationship Type="http://schemas.openxmlformats.org/officeDocument/2006/relationships/slide" Target="/ppt/slides/slide1.xml" Id="R660b99250b1c4881" /><Relationship Type="http://schemas.openxmlformats.org/officeDocument/2006/relationships/slide" Target="/ppt/slides/slide2.xml" Id="Rf5d2c0e0860c4a60" /><Relationship Type="http://schemas.openxmlformats.org/officeDocument/2006/relationships/slide" Target="/ppt/slides/slide3.xml" Id="R2fe4aaf8b7224754" /><Relationship Type="http://schemas.openxmlformats.org/officeDocument/2006/relationships/slide" Target="/ppt/slides/slide4.xml" Id="Raa79ca0934564590" /><Relationship Type="http://schemas.openxmlformats.org/officeDocument/2006/relationships/slide" Target="/ppt/slides/slide5.xml" Id="Rc76ff9ba378943e3" /><Relationship Type="http://schemas.openxmlformats.org/officeDocument/2006/relationships/slide" Target="/ppt/slides/slide6.xml" Id="R7ff25d9a27c5478a" /><Relationship Type="http://schemas.openxmlformats.org/officeDocument/2006/relationships/slide" Target="/ppt/slides/slide7.xml" Id="R16b5e11d6397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796332c94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fb85a8bbc49e0" /><Relationship Type="http://schemas.openxmlformats.org/officeDocument/2006/relationships/theme" Target="/ppt/slideMasters/theme/theme1.xml" Id="R3d5b7da83c474d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fb85a8bbc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20426801c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179a06402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e0fd5a02a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86cbf58ac44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c04f2928045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73ba856d940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ee366e2ac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MIKAEL NEVANLINNA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934 026 098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