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0f635c180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7d71f1d4d4ce7"/>
  </p:sldMasterIdLst>
  <p:sldIdLst>
    <p:sldId xmlns:r="http://schemas.openxmlformats.org/officeDocument/2006/relationships" id="256" r:id="R78fe092e817048fa"/>
    <p:sldId xmlns:r="http://schemas.openxmlformats.org/officeDocument/2006/relationships" id="257" r:id="R5d2d711959094489"/>
    <p:sldId xmlns:r="http://schemas.openxmlformats.org/officeDocument/2006/relationships" id="258" r:id="R7d7ff5c8bf05484c"/>
    <p:sldId xmlns:r="http://schemas.openxmlformats.org/officeDocument/2006/relationships" id="259" r:id="R616bdb9d73074f25"/>
    <p:sldId xmlns:r="http://schemas.openxmlformats.org/officeDocument/2006/relationships" id="260" r:id="R303f711c72f34c90"/>
    <p:sldId xmlns:r="http://schemas.openxmlformats.org/officeDocument/2006/relationships" id="261" r:id="R63c09440977e4d7f"/>
    <p:sldId xmlns:r="http://schemas.openxmlformats.org/officeDocument/2006/relationships" id="262" r:id="R49a616341f74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7d71f1d4d4ce7" /><Relationship Type="http://schemas.openxmlformats.org/officeDocument/2006/relationships/slide" Target="/ppt/slides/slide1.xml" Id="R78fe092e817048fa" /><Relationship Type="http://schemas.openxmlformats.org/officeDocument/2006/relationships/slide" Target="/ppt/slides/slide2.xml" Id="R5d2d711959094489" /><Relationship Type="http://schemas.openxmlformats.org/officeDocument/2006/relationships/slide" Target="/ppt/slides/slide3.xml" Id="R7d7ff5c8bf05484c" /><Relationship Type="http://schemas.openxmlformats.org/officeDocument/2006/relationships/slide" Target="/ppt/slides/slide4.xml" Id="R616bdb9d73074f25" /><Relationship Type="http://schemas.openxmlformats.org/officeDocument/2006/relationships/slide" Target="/ppt/slides/slide5.xml" Id="R303f711c72f34c90" /><Relationship Type="http://schemas.openxmlformats.org/officeDocument/2006/relationships/slide" Target="/ppt/slides/slide6.xml" Id="R63c09440977e4d7f" /><Relationship Type="http://schemas.openxmlformats.org/officeDocument/2006/relationships/slide" Target="/ppt/slides/slide7.xml" Id="R49a616341f74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ed9c9c7d3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ef0d52644901" /><Relationship Type="http://schemas.openxmlformats.org/officeDocument/2006/relationships/theme" Target="/ppt/slideMasters/theme/theme1.xml" Id="Rd135f547110b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2ef0d5264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cdbb4200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587c0384a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e1579b64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c67b676c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b68cd284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250af317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c1afd94b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