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5db09ec63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1f3960b3b4239"/>
  </p:sldMasterIdLst>
  <p:sldIdLst>
    <p:sldId xmlns:r="http://schemas.openxmlformats.org/officeDocument/2006/relationships" id="256" r:id="R9def0098cb834a0e"/>
    <p:sldId xmlns:r="http://schemas.openxmlformats.org/officeDocument/2006/relationships" id="257" r:id="R330abda3f58e4d68"/>
    <p:sldId xmlns:r="http://schemas.openxmlformats.org/officeDocument/2006/relationships" id="258" r:id="R5ec72ea1612644e6"/>
    <p:sldId xmlns:r="http://schemas.openxmlformats.org/officeDocument/2006/relationships" id="259" r:id="R29e13ec8c30940b9"/>
    <p:sldId xmlns:r="http://schemas.openxmlformats.org/officeDocument/2006/relationships" id="260" r:id="Rd42666e9838b4921"/>
    <p:sldId xmlns:r="http://schemas.openxmlformats.org/officeDocument/2006/relationships" id="261" r:id="R17d8b0f5fe34490b"/>
    <p:sldId xmlns:r="http://schemas.openxmlformats.org/officeDocument/2006/relationships" id="262" r:id="Rc31caf6b9d12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1f3960b3b4239" /><Relationship Type="http://schemas.openxmlformats.org/officeDocument/2006/relationships/slide" Target="/ppt/slides/slide1.xml" Id="R9def0098cb834a0e" /><Relationship Type="http://schemas.openxmlformats.org/officeDocument/2006/relationships/slide" Target="/ppt/slides/slide2.xml" Id="R330abda3f58e4d68" /><Relationship Type="http://schemas.openxmlformats.org/officeDocument/2006/relationships/slide" Target="/ppt/slides/slide3.xml" Id="R5ec72ea1612644e6" /><Relationship Type="http://schemas.openxmlformats.org/officeDocument/2006/relationships/slide" Target="/ppt/slides/slide4.xml" Id="R29e13ec8c30940b9" /><Relationship Type="http://schemas.openxmlformats.org/officeDocument/2006/relationships/slide" Target="/ppt/slides/slide5.xml" Id="Rd42666e9838b4921" /><Relationship Type="http://schemas.openxmlformats.org/officeDocument/2006/relationships/slide" Target="/ppt/slides/slide6.xml" Id="R17d8b0f5fe34490b" /><Relationship Type="http://schemas.openxmlformats.org/officeDocument/2006/relationships/slide" Target="/ppt/slides/slide7.xml" Id="Rc31caf6b9d12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4ddf8dfdf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002f71654411b" /><Relationship Type="http://schemas.openxmlformats.org/officeDocument/2006/relationships/theme" Target="/ppt/slideMasters/theme/theme1.xml" Id="R012dc6023963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002f71654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44232a18d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c9a06a984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baea1baf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b66264b7742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ab3993109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4e5c7d50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44f05051a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EIENDOMSFORVALTNING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888 150 546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209 895 847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282 359 666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659 464 846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934 261 585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