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64ab65444649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3e21bbdaf64802"/>
  </p:sldMasterIdLst>
  <p:sldIdLst>
    <p:sldId xmlns:r="http://schemas.openxmlformats.org/officeDocument/2006/relationships" id="256" r:id="Rd1eee59ed5d74311"/>
    <p:sldId xmlns:r="http://schemas.openxmlformats.org/officeDocument/2006/relationships" id="257" r:id="Rfb74f91c06e54bb4"/>
    <p:sldId xmlns:r="http://schemas.openxmlformats.org/officeDocument/2006/relationships" id="258" r:id="R66e30d450844416f"/>
    <p:sldId xmlns:r="http://schemas.openxmlformats.org/officeDocument/2006/relationships" id="259" r:id="R31d65472dafb4c78"/>
    <p:sldId xmlns:r="http://schemas.openxmlformats.org/officeDocument/2006/relationships" id="260" r:id="R71228d26c2d54a7e"/>
    <p:sldId xmlns:r="http://schemas.openxmlformats.org/officeDocument/2006/relationships" id="261" r:id="Rc4194a9e17df4dbf"/>
    <p:sldId xmlns:r="http://schemas.openxmlformats.org/officeDocument/2006/relationships" id="262" r:id="Rcbdbbef9052948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3e21bbdaf64802" /><Relationship Type="http://schemas.openxmlformats.org/officeDocument/2006/relationships/slide" Target="/ppt/slides/slide1.xml" Id="Rd1eee59ed5d74311" /><Relationship Type="http://schemas.openxmlformats.org/officeDocument/2006/relationships/slide" Target="/ppt/slides/slide2.xml" Id="Rfb74f91c06e54bb4" /><Relationship Type="http://schemas.openxmlformats.org/officeDocument/2006/relationships/slide" Target="/ppt/slides/slide3.xml" Id="R66e30d450844416f" /><Relationship Type="http://schemas.openxmlformats.org/officeDocument/2006/relationships/slide" Target="/ppt/slides/slide4.xml" Id="R31d65472dafb4c78" /><Relationship Type="http://schemas.openxmlformats.org/officeDocument/2006/relationships/slide" Target="/ppt/slides/slide5.xml" Id="R71228d26c2d54a7e" /><Relationship Type="http://schemas.openxmlformats.org/officeDocument/2006/relationships/slide" Target="/ppt/slides/slide6.xml" Id="Rc4194a9e17df4dbf" /><Relationship Type="http://schemas.openxmlformats.org/officeDocument/2006/relationships/slide" Target="/ppt/slides/slide7.xml" Id="Rcbdbbef9052948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9b029cb59d45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fc8f3dc6644ff" /><Relationship Type="http://schemas.openxmlformats.org/officeDocument/2006/relationships/theme" Target="/ppt/slideMasters/theme/theme1.xml" Id="Rba39d1806ae643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8fc8f3dc6644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f9f89371e44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b35f9ef6740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9d1e8bda747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537c810f241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1e186db7840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3c8628d9a4e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6378b96744f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ØST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1 964 470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196 432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17 132 285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17 654 321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TRØGSTAD SPAREBANK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LANSEL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Stasjonsmester Frosts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1830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934 271 319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