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bfada1847b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19e4dad9d4686"/>
  </p:sldMasterIdLst>
  <p:sldIdLst>
    <p:sldId xmlns:r="http://schemas.openxmlformats.org/officeDocument/2006/relationships" id="256" r:id="R6f31c8ee4bdb4884"/>
    <p:sldId xmlns:r="http://schemas.openxmlformats.org/officeDocument/2006/relationships" id="257" r:id="R99909c458aad43b2"/>
    <p:sldId xmlns:r="http://schemas.openxmlformats.org/officeDocument/2006/relationships" id="258" r:id="R78b1f5e668024f2d"/>
    <p:sldId xmlns:r="http://schemas.openxmlformats.org/officeDocument/2006/relationships" id="259" r:id="Re708f97c9f314d57"/>
    <p:sldId xmlns:r="http://schemas.openxmlformats.org/officeDocument/2006/relationships" id="260" r:id="Rab8ddebd11934b39"/>
    <p:sldId xmlns:r="http://schemas.openxmlformats.org/officeDocument/2006/relationships" id="261" r:id="R3bce9ddb6885492d"/>
    <p:sldId xmlns:r="http://schemas.openxmlformats.org/officeDocument/2006/relationships" id="262" r:id="Rf37e84ccc22d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19e4dad9d4686" /><Relationship Type="http://schemas.openxmlformats.org/officeDocument/2006/relationships/slide" Target="/ppt/slides/slide1.xml" Id="R6f31c8ee4bdb4884" /><Relationship Type="http://schemas.openxmlformats.org/officeDocument/2006/relationships/slide" Target="/ppt/slides/slide2.xml" Id="R99909c458aad43b2" /><Relationship Type="http://schemas.openxmlformats.org/officeDocument/2006/relationships/slide" Target="/ppt/slides/slide3.xml" Id="R78b1f5e668024f2d" /><Relationship Type="http://schemas.openxmlformats.org/officeDocument/2006/relationships/slide" Target="/ppt/slides/slide4.xml" Id="Re708f97c9f314d57" /><Relationship Type="http://schemas.openxmlformats.org/officeDocument/2006/relationships/slide" Target="/ppt/slides/slide5.xml" Id="Rab8ddebd11934b39" /><Relationship Type="http://schemas.openxmlformats.org/officeDocument/2006/relationships/slide" Target="/ppt/slides/slide6.xml" Id="R3bce9ddb6885492d" /><Relationship Type="http://schemas.openxmlformats.org/officeDocument/2006/relationships/slide" Target="/ppt/slides/slide7.xml" Id="Rf37e84ccc22d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fe6a117bd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fada489b04b18" /><Relationship Type="http://schemas.openxmlformats.org/officeDocument/2006/relationships/theme" Target="/ppt/slideMasters/theme/theme1.xml" Id="R80324b4f95a84e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fada489b0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f2b327f06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06bcdc6c44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13508493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be4400afa40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48bf87b12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690982b0a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4b02ff59f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FINNMARKSREVISJON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1 795 908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BIRGIT OPDAHL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PLANTING ANNE GRETE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VERONICA  –  17,6 %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post@finnmarksrevisjon.no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934 330 676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