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9609e63a9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1a35ccde144c66"/>
  </p:sldMasterIdLst>
  <p:sldIdLst>
    <p:sldId xmlns:r="http://schemas.openxmlformats.org/officeDocument/2006/relationships" id="256" r:id="R95b86347abfd48c0"/>
    <p:sldId xmlns:r="http://schemas.openxmlformats.org/officeDocument/2006/relationships" id="257" r:id="R6833fcb7e08042d9"/>
    <p:sldId xmlns:r="http://schemas.openxmlformats.org/officeDocument/2006/relationships" id="258" r:id="R35e4895bfb974de4"/>
    <p:sldId xmlns:r="http://schemas.openxmlformats.org/officeDocument/2006/relationships" id="259" r:id="R0f3a89d78b704eee"/>
    <p:sldId xmlns:r="http://schemas.openxmlformats.org/officeDocument/2006/relationships" id="260" r:id="R2eee350c2dac4586"/>
    <p:sldId xmlns:r="http://schemas.openxmlformats.org/officeDocument/2006/relationships" id="261" r:id="R23615db2fe4f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a35ccde144c66" /><Relationship Type="http://schemas.openxmlformats.org/officeDocument/2006/relationships/slide" Target="/ppt/slides/slide1.xml" Id="R95b86347abfd48c0" /><Relationship Type="http://schemas.openxmlformats.org/officeDocument/2006/relationships/slide" Target="/ppt/slides/slide2.xml" Id="R6833fcb7e08042d9" /><Relationship Type="http://schemas.openxmlformats.org/officeDocument/2006/relationships/slide" Target="/ppt/slides/slide3.xml" Id="R35e4895bfb974de4" /><Relationship Type="http://schemas.openxmlformats.org/officeDocument/2006/relationships/slide" Target="/ppt/slides/slide4.xml" Id="R0f3a89d78b704eee" /><Relationship Type="http://schemas.openxmlformats.org/officeDocument/2006/relationships/slide" Target="/ppt/slides/slide5.xml" Id="R2eee350c2dac4586" /><Relationship Type="http://schemas.openxmlformats.org/officeDocument/2006/relationships/slide" Target="/ppt/slides/slide6.xml" Id="R23615db2fe4f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1c8859ea4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a2447a0df430b" /><Relationship Type="http://schemas.openxmlformats.org/officeDocument/2006/relationships/theme" Target="/ppt/slideMasters/theme/theme1.xml" Id="Ra95f4847480f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a2447a0df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bb0c14f88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627b8375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0bec5165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569f80c9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7b10fda4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4ff35d72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