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ee249ae25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46744dda34f9a"/>
  </p:sldMasterIdLst>
  <p:sldIdLst>
    <p:sldId xmlns:r="http://schemas.openxmlformats.org/officeDocument/2006/relationships" id="256" r:id="R0fd621651dd3400a"/>
    <p:sldId xmlns:r="http://schemas.openxmlformats.org/officeDocument/2006/relationships" id="257" r:id="R2208e73bec0b4e16"/>
    <p:sldId xmlns:r="http://schemas.openxmlformats.org/officeDocument/2006/relationships" id="258" r:id="R4c5fa42663db4483"/>
    <p:sldId xmlns:r="http://schemas.openxmlformats.org/officeDocument/2006/relationships" id="259" r:id="Rd3619fc9ad424b29"/>
    <p:sldId xmlns:r="http://schemas.openxmlformats.org/officeDocument/2006/relationships" id="260" r:id="Ra07b6d40ac8e4262"/>
    <p:sldId xmlns:r="http://schemas.openxmlformats.org/officeDocument/2006/relationships" id="261" r:id="Rc0c5e8dc5c3f4937"/>
    <p:sldId xmlns:r="http://schemas.openxmlformats.org/officeDocument/2006/relationships" id="262" r:id="R998d855ff5c7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46744dda34f9a" /><Relationship Type="http://schemas.openxmlformats.org/officeDocument/2006/relationships/slide" Target="/ppt/slides/slide1.xml" Id="R0fd621651dd3400a" /><Relationship Type="http://schemas.openxmlformats.org/officeDocument/2006/relationships/slide" Target="/ppt/slides/slide2.xml" Id="R2208e73bec0b4e16" /><Relationship Type="http://schemas.openxmlformats.org/officeDocument/2006/relationships/slide" Target="/ppt/slides/slide3.xml" Id="R4c5fa42663db4483" /><Relationship Type="http://schemas.openxmlformats.org/officeDocument/2006/relationships/slide" Target="/ppt/slides/slide4.xml" Id="Rd3619fc9ad424b29" /><Relationship Type="http://schemas.openxmlformats.org/officeDocument/2006/relationships/slide" Target="/ppt/slides/slide5.xml" Id="Ra07b6d40ac8e4262" /><Relationship Type="http://schemas.openxmlformats.org/officeDocument/2006/relationships/slide" Target="/ppt/slides/slide6.xml" Id="Rc0c5e8dc5c3f4937" /><Relationship Type="http://schemas.openxmlformats.org/officeDocument/2006/relationships/slide" Target="/ppt/slides/slide7.xml" Id="R998d855ff5c7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b41cdcf1f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8cae20ae404f" /><Relationship Type="http://schemas.openxmlformats.org/officeDocument/2006/relationships/theme" Target="/ppt/slideMasters/theme/theme1.xml" Id="R442749af6c86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a8cae20ae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10caa0db41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c98595fa8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7027e967d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ad17d0884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7f28586e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f42d1ac3d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88f4e946e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