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8b4e314ae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7a74d36964995"/>
  </p:sldMasterIdLst>
  <p:sldIdLst>
    <p:sldId xmlns:r="http://schemas.openxmlformats.org/officeDocument/2006/relationships" id="256" r:id="R8b689089cb1c4662"/>
    <p:sldId xmlns:r="http://schemas.openxmlformats.org/officeDocument/2006/relationships" id="257" r:id="Rbb462f25084848fa"/>
    <p:sldId xmlns:r="http://schemas.openxmlformats.org/officeDocument/2006/relationships" id="258" r:id="Rb57857ed27c5425c"/>
    <p:sldId xmlns:r="http://schemas.openxmlformats.org/officeDocument/2006/relationships" id="259" r:id="R560759243c51427f"/>
    <p:sldId xmlns:r="http://schemas.openxmlformats.org/officeDocument/2006/relationships" id="260" r:id="Rdfa75c45bbf34f0a"/>
    <p:sldId xmlns:r="http://schemas.openxmlformats.org/officeDocument/2006/relationships" id="261" r:id="R9671b352ad3740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7a74d36964995" /><Relationship Type="http://schemas.openxmlformats.org/officeDocument/2006/relationships/slide" Target="/ppt/slides/slide1.xml" Id="R8b689089cb1c4662" /><Relationship Type="http://schemas.openxmlformats.org/officeDocument/2006/relationships/slide" Target="/ppt/slides/slide2.xml" Id="Rbb462f25084848fa" /><Relationship Type="http://schemas.openxmlformats.org/officeDocument/2006/relationships/slide" Target="/ppt/slides/slide3.xml" Id="Rb57857ed27c5425c" /><Relationship Type="http://schemas.openxmlformats.org/officeDocument/2006/relationships/slide" Target="/ppt/slides/slide4.xml" Id="R560759243c51427f" /><Relationship Type="http://schemas.openxmlformats.org/officeDocument/2006/relationships/slide" Target="/ppt/slides/slide5.xml" Id="Rdfa75c45bbf34f0a" /><Relationship Type="http://schemas.openxmlformats.org/officeDocument/2006/relationships/slide" Target="/ppt/slides/slide6.xml" Id="R9671b352ad3740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c9b426732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e401711046fc" /><Relationship Type="http://schemas.openxmlformats.org/officeDocument/2006/relationships/theme" Target="/ppt/slideMasters/theme/theme1.xml" Id="R2e7aefbe3d19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afe4017110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3c4ceae7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2412ea6a940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69e00f45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ce338e2de49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1135e9101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19f02529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