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f4acf6065b4b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be548653e74e12"/>
  </p:sldMasterIdLst>
  <p:sldIdLst>
    <p:sldId xmlns:r="http://schemas.openxmlformats.org/officeDocument/2006/relationships" id="256" r:id="R42c9e0dbca9d4a42"/>
    <p:sldId xmlns:r="http://schemas.openxmlformats.org/officeDocument/2006/relationships" id="257" r:id="R7cd7e8856ca045bc"/>
    <p:sldId xmlns:r="http://schemas.openxmlformats.org/officeDocument/2006/relationships" id="258" r:id="R05fe875f58624d12"/>
    <p:sldId xmlns:r="http://schemas.openxmlformats.org/officeDocument/2006/relationships" id="259" r:id="Rf1c7c00026ee4c15"/>
    <p:sldId xmlns:r="http://schemas.openxmlformats.org/officeDocument/2006/relationships" id="260" r:id="Rfc5bd26039234f19"/>
    <p:sldId xmlns:r="http://schemas.openxmlformats.org/officeDocument/2006/relationships" id="261" r:id="Rfba413744aa849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e548653e74e12" /><Relationship Type="http://schemas.openxmlformats.org/officeDocument/2006/relationships/slide" Target="/ppt/slides/slide1.xml" Id="R42c9e0dbca9d4a42" /><Relationship Type="http://schemas.openxmlformats.org/officeDocument/2006/relationships/slide" Target="/ppt/slides/slide2.xml" Id="R7cd7e8856ca045bc" /><Relationship Type="http://schemas.openxmlformats.org/officeDocument/2006/relationships/slide" Target="/ppt/slides/slide3.xml" Id="R05fe875f58624d12" /><Relationship Type="http://schemas.openxmlformats.org/officeDocument/2006/relationships/slide" Target="/ppt/slides/slide4.xml" Id="Rf1c7c00026ee4c15" /><Relationship Type="http://schemas.openxmlformats.org/officeDocument/2006/relationships/slide" Target="/ppt/slides/slide5.xml" Id="Rfc5bd26039234f19" /><Relationship Type="http://schemas.openxmlformats.org/officeDocument/2006/relationships/slide" Target="/ppt/slides/slide6.xml" Id="Rfba413744aa849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e303c0bd184d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f29cf28be47f5" /><Relationship Type="http://schemas.openxmlformats.org/officeDocument/2006/relationships/theme" Target="/ppt/slideMasters/theme/theme1.xml" Id="R3dc025a163ea48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7f29cf28be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17939c8374b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0e5ebe1044e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1528c269b46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6c8487d274f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8e50194f146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f507b1bfc49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 HESSEVIK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Hessevik, Parkveien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934 957 504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HESSEVIK AS</a:t>
            </a:r>
          </a:p>
        </p:txBody>
      </p:sp>
    </p:spTree>
  </p:cSld>
  <p:clrMapOvr>
    <a:masterClrMapping xmlns:a="http://schemas.openxmlformats.org/drawingml/2006/main"/>
  </p:clrMapOvr>
</p:sld>
</file>