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19ced24a1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75683c71040e2"/>
  </p:sldMasterIdLst>
  <p:sldIdLst>
    <p:sldId xmlns:r="http://schemas.openxmlformats.org/officeDocument/2006/relationships" id="256" r:id="R2c30c45b3bac4082"/>
    <p:sldId xmlns:r="http://schemas.openxmlformats.org/officeDocument/2006/relationships" id="257" r:id="Rf8cdc237a946403a"/>
    <p:sldId xmlns:r="http://schemas.openxmlformats.org/officeDocument/2006/relationships" id="258" r:id="Rac7295fb02714486"/>
    <p:sldId xmlns:r="http://schemas.openxmlformats.org/officeDocument/2006/relationships" id="259" r:id="Rfdffaa34db344061"/>
    <p:sldId xmlns:r="http://schemas.openxmlformats.org/officeDocument/2006/relationships" id="260" r:id="Rfd34226890ea4bd3"/>
    <p:sldId xmlns:r="http://schemas.openxmlformats.org/officeDocument/2006/relationships" id="261" r:id="Rde37955c9bd049dd"/>
    <p:sldId xmlns:r="http://schemas.openxmlformats.org/officeDocument/2006/relationships" id="262" r:id="Rcc110dd5dcc1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75683c71040e2" /><Relationship Type="http://schemas.openxmlformats.org/officeDocument/2006/relationships/slide" Target="/ppt/slides/slide1.xml" Id="R2c30c45b3bac4082" /><Relationship Type="http://schemas.openxmlformats.org/officeDocument/2006/relationships/slide" Target="/ppt/slides/slide2.xml" Id="Rf8cdc237a946403a" /><Relationship Type="http://schemas.openxmlformats.org/officeDocument/2006/relationships/slide" Target="/ppt/slides/slide3.xml" Id="Rac7295fb02714486" /><Relationship Type="http://schemas.openxmlformats.org/officeDocument/2006/relationships/slide" Target="/ppt/slides/slide4.xml" Id="Rfdffaa34db344061" /><Relationship Type="http://schemas.openxmlformats.org/officeDocument/2006/relationships/slide" Target="/ppt/slides/slide5.xml" Id="Rfd34226890ea4bd3" /><Relationship Type="http://schemas.openxmlformats.org/officeDocument/2006/relationships/slide" Target="/ppt/slides/slide6.xml" Id="Rde37955c9bd049dd" /><Relationship Type="http://schemas.openxmlformats.org/officeDocument/2006/relationships/slide" Target="/ppt/slides/slide7.xml" Id="Rcc110dd5dcc1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f99c879a7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ba858b914c0f" /><Relationship Type="http://schemas.openxmlformats.org/officeDocument/2006/relationships/theme" Target="/ppt/slideMasters/theme/theme1.xml" Id="R2001ef249743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aba858b91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25b1fd56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0ffdd3ac6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8d6aa026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e5165682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f4560b9848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3b0645819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f5ff069a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935 108 322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