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0cb8dc496845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654f24af3d4537"/>
  </p:sldMasterIdLst>
  <p:sldIdLst>
    <p:sldId xmlns:r="http://schemas.openxmlformats.org/officeDocument/2006/relationships" id="256" r:id="Rdeef13c67c6d4542"/>
    <p:sldId xmlns:r="http://schemas.openxmlformats.org/officeDocument/2006/relationships" id="257" r:id="R25599a69389348f9"/>
    <p:sldId xmlns:r="http://schemas.openxmlformats.org/officeDocument/2006/relationships" id="258" r:id="R7875ab8566824dd7"/>
    <p:sldId xmlns:r="http://schemas.openxmlformats.org/officeDocument/2006/relationships" id="259" r:id="R900fb2e5ab9545f1"/>
    <p:sldId xmlns:r="http://schemas.openxmlformats.org/officeDocument/2006/relationships" id="260" r:id="R7e40674ed7da4214"/>
    <p:sldId xmlns:r="http://schemas.openxmlformats.org/officeDocument/2006/relationships" id="261" r:id="Re7c704ba06b4460c"/>
    <p:sldId xmlns:r="http://schemas.openxmlformats.org/officeDocument/2006/relationships" id="262" r:id="R1d9de042be8241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654f24af3d4537" /><Relationship Type="http://schemas.openxmlformats.org/officeDocument/2006/relationships/slide" Target="/ppt/slides/slide1.xml" Id="Rdeef13c67c6d4542" /><Relationship Type="http://schemas.openxmlformats.org/officeDocument/2006/relationships/slide" Target="/ppt/slides/slide2.xml" Id="R25599a69389348f9" /><Relationship Type="http://schemas.openxmlformats.org/officeDocument/2006/relationships/slide" Target="/ppt/slides/slide3.xml" Id="R7875ab8566824dd7" /><Relationship Type="http://schemas.openxmlformats.org/officeDocument/2006/relationships/slide" Target="/ppt/slides/slide4.xml" Id="R900fb2e5ab9545f1" /><Relationship Type="http://schemas.openxmlformats.org/officeDocument/2006/relationships/slide" Target="/ppt/slides/slide5.xml" Id="R7e40674ed7da4214" /><Relationship Type="http://schemas.openxmlformats.org/officeDocument/2006/relationships/slide" Target="/ppt/slides/slide6.xml" Id="Re7c704ba06b4460c" /><Relationship Type="http://schemas.openxmlformats.org/officeDocument/2006/relationships/slide" Target="/ppt/slides/slide7.xml" Id="R1d9de042be8241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a80c5ac67946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67a553b9749f8" /><Relationship Type="http://schemas.openxmlformats.org/officeDocument/2006/relationships/theme" Target="/ppt/slideMasters/theme/theme1.xml" Id="Rac3450f83a5247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f67a553b9749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3608c6b3348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f149698294a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aa17aa60e46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eaa1fa1a243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43b3a4d9946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da3200b3e4f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783d8f00240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KRISTOFFERSEN &amp; 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KRISTOFFERSEN &amp; 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KRISTOFFERSEN &amp; BERG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KRISTOFFERSEN &amp; 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KRISTOFFERSEN &amp; 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KRISTOFFERSEN &amp; 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7 518 651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2 793 120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4 285 831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KRISTOFFERSEN &amp; 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BERG  –  81,5 %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TORILL ANITA KRISTOFFERSEN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SELMA KILINC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KRISTOFFERSEN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KRISTOFFERSEN &amp; 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Enebakkv 302 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78 27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935 165 644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KRISTOFFERSEN &amp; BERG AS</a:t>
            </a:r>
          </a:p>
        </p:txBody>
      </p:sp>
    </p:spTree>
  </p:cSld>
  <p:clrMapOvr>
    <a:masterClrMapping xmlns:a="http://schemas.openxmlformats.org/drawingml/2006/main"/>
  </p:clrMapOvr>
</p:sld>
</file>