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9ba2ee23df45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b4eb61978c4ed2"/>
  </p:sldMasterIdLst>
  <p:sldIdLst>
    <p:sldId xmlns:r="http://schemas.openxmlformats.org/officeDocument/2006/relationships" id="256" r:id="R1e04298feebe4a53"/>
    <p:sldId xmlns:r="http://schemas.openxmlformats.org/officeDocument/2006/relationships" id="257" r:id="Rc6e4030ff87645e3"/>
    <p:sldId xmlns:r="http://schemas.openxmlformats.org/officeDocument/2006/relationships" id="258" r:id="R004ea098e97a4c1c"/>
    <p:sldId xmlns:r="http://schemas.openxmlformats.org/officeDocument/2006/relationships" id="259" r:id="Re2576eeceefb4d8b"/>
    <p:sldId xmlns:r="http://schemas.openxmlformats.org/officeDocument/2006/relationships" id="260" r:id="R279c8b9c268244b1"/>
    <p:sldId xmlns:r="http://schemas.openxmlformats.org/officeDocument/2006/relationships" id="261" r:id="R86e9a9ddf8a249d0"/>
    <p:sldId xmlns:r="http://schemas.openxmlformats.org/officeDocument/2006/relationships" id="262" r:id="R6681abf9ab7148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b4eb61978c4ed2" /><Relationship Type="http://schemas.openxmlformats.org/officeDocument/2006/relationships/slide" Target="/ppt/slides/slide1.xml" Id="R1e04298feebe4a53" /><Relationship Type="http://schemas.openxmlformats.org/officeDocument/2006/relationships/slide" Target="/ppt/slides/slide2.xml" Id="Rc6e4030ff87645e3" /><Relationship Type="http://schemas.openxmlformats.org/officeDocument/2006/relationships/slide" Target="/ppt/slides/slide3.xml" Id="R004ea098e97a4c1c" /><Relationship Type="http://schemas.openxmlformats.org/officeDocument/2006/relationships/slide" Target="/ppt/slides/slide4.xml" Id="Re2576eeceefb4d8b" /><Relationship Type="http://schemas.openxmlformats.org/officeDocument/2006/relationships/slide" Target="/ppt/slides/slide5.xml" Id="R279c8b9c268244b1" /><Relationship Type="http://schemas.openxmlformats.org/officeDocument/2006/relationships/slide" Target="/ppt/slides/slide6.xml" Id="R86e9a9ddf8a249d0" /><Relationship Type="http://schemas.openxmlformats.org/officeDocument/2006/relationships/slide" Target="/ppt/slides/slide7.xml" Id="R6681abf9ab7148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0ec6827d7a4b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33f0686904a27" /><Relationship Type="http://schemas.openxmlformats.org/officeDocument/2006/relationships/theme" Target="/ppt/slideMasters/theme/theme1.xml" Id="R3bb097aa331e4d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e33f0686904a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0627656614a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51e75cae345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062e3c56641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722fb2c2a4d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394252c3748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b3480327c4a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97fe2ecfb44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WILTERSEN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WILTERSEN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WILTERSEN INVEST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WILTERSEN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WILTERSEN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WILTERSEN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888 360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WILTERSEN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VEBERG TUFTE-GRAVDAL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TUFTE-GRAVDAL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WILTERSEN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Mellomenga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3404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935 174 368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WILTERSEN INVEST AS</a:t>
            </a:r>
          </a:p>
        </p:txBody>
      </p:sp>
    </p:spTree>
  </p:cSld>
  <p:clrMapOvr>
    <a:masterClrMapping xmlns:a="http://schemas.openxmlformats.org/drawingml/2006/main"/>
  </p:clrMapOvr>
</p:sld>
</file>