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7048fa89c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85fefa6c84fc7"/>
  </p:sldMasterIdLst>
  <p:sldIdLst>
    <p:sldId xmlns:r="http://schemas.openxmlformats.org/officeDocument/2006/relationships" id="256" r:id="R6446d4c80e834c5d"/>
    <p:sldId xmlns:r="http://schemas.openxmlformats.org/officeDocument/2006/relationships" id="257" r:id="Rf59d966a27d24bef"/>
    <p:sldId xmlns:r="http://schemas.openxmlformats.org/officeDocument/2006/relationships" id="258" r:id="R95e7e8dcbb5b4324"/>
    <p:sldId xmlns:r="http://schemas.openxmlformats.org/officeDocument/2006/relationships" id="259" r:id="R5004540370c9490c"/>
    <p:sldId xmlns:r="http://schemas.openxmlformats.org/officeDocument/2006/relationships" id="260" r:id="R1c907669b68a43b7"/>
    <p:sldId xmlns:r="http://schemas.openxmlformats.org/officeDocument/2006/relationships" id="261" r:id="R92f82d1e53a34ffb"/>
    <p:sldId xmlns:r="http://schemas.openxmlformats.org/officeDocument/2006/relationships" id="262" r:id="R45761a9c919c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85fefa6c84fc7" /><Relationship Type="http://schemas.openxmlformats.org/officeDocument/2006/relationships/slide" Target="/ppt/slides/slide1.xml" Id="R6446d4c80e834c5d" /><Relationship Type="http://schemas.openxmlformats.org/officeDocument/2006/relationships/slide" Target="/ppt/slides/slide2.xml" Id="Rf59d966a27d24bef" /><Relationship Type="http://schemas.openxmlformats.org/officeDocument/2006/relationships/slide" Target="/ppt/slides/slide3.xml" Id="R95e7e8dcbb5b4324" /><Relationship Type="http://schemas.openxmlformats.org/officeDocument/2006/relationships/slide" Target="/ppt/slides/slide4.xml" Id="R5004540370c9490c" /><Relationship Type="http://schemas.openxmlformats.org/officeDocument/2006/relationships/slide" Target="/ppt/slides/slide5.xml" Id="R1c907669b68a43b7" /><Relationship Type="http://schemas.openxmlformats.org/officeDocument/2006/relationships/slide" Target="/ppt/slides/slide6.xml" Id="R92f82d1e53a34ffb" /><Relationship Type="http://schemas.openxmlformats.org/officeDocument/2006/relationships/slide" Target="/ppt/slides/slide7.xml" Id="R45761a9c919c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99cc941fe41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b028d5b3e4df3" /><Relationship Type="http://schemas.openxmlformats.org/officeDocument/2006/relationships/theme" Target="/ppt/slideMasters/theme/theme1.xml" Id="Rcb89021c3e4f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b028d5b3e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9ec53e35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99c37054f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10b29876e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c82c1cc0f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711840b548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c57ba5c5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81bc76c24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3 203 748 000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445 017 000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476 789 000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1 595 497 000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935 174 627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