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0f529018a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8b53d8b7a4992"/>
  </p:sldMasterIdLst>
  <p:sldIdLst>
    <p:sldId xmlns:r="http://schemas.openxmlformats.org/officeDocument/2006/relationships" id="256" r:id="R626282912e48478b"/>
    <p:sldId xmlns:r="http://schemas.openxmlformats.org/officeDocument/2006/relationships" id="257" r:id="R0d5191f960b84701"/>
    <p:sldId xmlns:r="http://schemas.openxmlformats.org/officeDocument/2006/relationships" id="258" r:id="R6aa0aea4fdce444d"/>
    <p:sldId xmlns:r="http://schemas.openxmlformats.org/officeDocument/2006/relationships" id="259" r:id="R3d332c186d794f60"/>
    <p:sldId xmlns:r="http://schemas.openxmlformats.org/officeDocument/2006/relationships" id="260" r:id="Rb8df4e6160aa413f"/>
    <p:sldId xmlns:r="http://schemas.openxmlformats.org/officeDocument/2006/relationships" id="261" r:id="Rfd4d48d553254b86"/>
    <p:sldId xmlns:r="http://schemas.openxmlformats.org/officeDocument/2006/relationships" id="262" r:id="R1063d6be6751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8b53d8b7a4992" /><Relationship Type="http://schemas.openxmlformats.org/officeDocument/2006/relationships/slide" Target="/ppt/slides/slide1.xml" Id="R626282912e48478b" /><Relationship Type="http://schemas.openxmlformats.org/officeDocument/2006/relationships/slide" Target="/ppt/slides/slide2.xml" Id="R0d5191f960b84701" /><Relationship Type="http://schemas.openxmlformats.org/officeDocument/2006/relationships/slide" Target="/ppt/slides/slide3.xml" Id="R6aa0aea4fdce444d" /><Relationship Type="http://schemas.openxmlformats.org/officeDocument/2006/relationships/slide" Target="/ppt/slides/slide4.xml" Id="R3d332c186d794f60" /><Relationship Type="http://schemas.openxmlformats.org/officeDocument/2006/relationships/slide" Target="/ppt/slides/slide5.xml" Id="Rb8df4e6160aa413f" /><Relationship Type="http://schemas.openxmlformats.org/officeDocument/2006/relationships/slide" Target="/ppt/slides/slide6.xml" Id="Rfd4d48d553254b86" /><Relationship Type="http://schemas.openxmlformats.org/officeDocument/2006/relationships/slide" Target="/ppt/slides/slide7.xml" Id="R1063d6be6751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a5937245642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b9aa32da4294" /><Relationship Type="http://schemas.openxmlformats.org/officeDocument/2006/relationships/theme" Target="/ppt/slideMasters/theme/theme1.xml" Id="R364a59e34b1c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7b9aa32da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1eaf486f5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783bfb1dd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2bb1ea4a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868f2cc70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357ad37d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361247c4b4c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b4ce8e0d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