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f0f703138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b5da8db88406e"/>
  </p:sldMasterIdLst>
  <p:sldIdLst>
    <p:sldId xmlns:r="http://schemas.openxmlformats.org/officeDocument/2006/relationships" id="256" r:id="Rf57213b9cf8a4f39"/>
    <p:sldId xmlns:r="http://schemas.openxmlformats.org/officeDocument/2006/relationships" id="257" r:id="R3b4118d62ad74d12"/>
    <p:sldId xmlns:r="http://schemas.openxmlformats.org/officeDocument/2006/relationships" id="258" r:id="Rd95e622779404f35"/>
    <p:sldId xmlns:r="http://schemas.openxmlformats.org/officeDocument/2006/relationships" id="259" r:id="R14ff5394ec56438c"/>
    <p:sldId xmlns:r="http://schemas.openxmlformats.org/officeDocument/2006/relationships" id="260" r:id="Rdf32f67874cb46ab"/>
    <p:sldId xmlns:r="http://schemas.openxmlformats.org/officeDocument/2006/relationships" id="261" r:id="Re2716ef9f09e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b5da8db88406e" /><Relationship Type="http://schemas.openxmlformats.org/officeDocument/2006/relationships/slide" Target="/ppt/slides/slide1.xml" Id="Rf57213b9cf8a4f39" /><Relationship Type="http://schemas.openxmlformats.org/officeDocument/2006/relationships/slide" Target="/ppt/slides/slide2.xml" Id="R3b4118d62ad74d12" /><Relationship Type="http://schemas.openxmlformats.org/officeDocument/2006/relationships/slide" Target="/ppt/slides/slide3.xml" Id="Rd95e622779404f35" /><Relationship Type="http://schemas.openxmlformats.org/officeDocument/2006/relationships/slide" Target="/ppt/slides/slide4.xml" Id="R14ff5394ec56438c" /><Relationship Type="http://schemas.openxmlformats.org/officeDocument/2006/relationships/slide" Target="/ppt/slides/slide5.xml" Id="Rdf32f67874cb46ab" /><Relationship Type="http://schemas.openxmlformats.org/officeDocument/2006/relationships/slide" Target="/ppt/slides/slide6.xml" Id="Re2716ef9f09e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bf1dd6a1b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8da463634e47" /><Relationship Type="http://schemas.openxmlformats.org/officeDocument/2006/relationships/theme" Target="/ppt/slideMasters/theme/theme1.xml" Id="Rcbf707b2af1f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48da46363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d80c44df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c683ec24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aab55e2e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aa40431a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478af2a4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e9b5f33d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