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2e744530d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15a94083d4ed1"/>
  </p:sldMasterIdLst>
  <p:sldIdLst>
    <p:sldId xmlns:r="http://schemas.openxmlformats.org/officeDocument/2006/relationships" id="256" r:id="R8d6ea59d4c68436f"/>
    <p:sldId xmlns:r="http://schemas.openxmlformats.org/officeDocument/2006/relationships" id="257" r:id="R2c933956188f48a6"/>
    <p:sldId xmlns:r="http://schemas.openxmlformats.org/officeDocument/2006/relationships" id="258" r:id="R6974962a2ec443c5"/>
    <p:sldId xmlns:r="http://schemas.openxmlformats.org/officeDocument/2006/relationships" id="259" r:id="R7d7df6b1cff54e43"/>
    <p:sldId xmlns:r="http://schemas.openxmlformats.org/officeDocument/2006/relationships" id="260" r:id="R5b299cd7994f444d"/>
    <p:sldId xmlns:r="http://schemas.openxmlformats.org/officeDocument/2006/relationships" id="261" r:id="Rbf16f447687940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15a94083d4ed1" /><Relationship Type="http://schemas.openxmlformats.org/officeDocument/2006/relationships/slide" Target="/ppt/slides/slide1.xml" Id="R8d6ea59d4c68436f" /><Relationship Type="http://schemas.openxmlformats.org/officeDocument/2006/relationships/slide" Target="/ppt/slides/slide2.xml" Id="R2c933956188f48a6" /><Relationship Type="http://schemas.openxmlformats.org/officeDocument/2006/relationships/slide" Target="/ppt/slides/slide3.xml" Id="R6974962a2ec443c5" /><Relationship Type="http://schemas.openxmlformats.org/officeDocument/2006/relationships/slide" Target="/ppt/slides/slide4.xml" Id="R7d7df6b1cff54e43" /><Relationship Type="http://schemas.openxmlformats.org/officeDocument/2006/relationships/slide" Target="/ppt/slides/slide5.xml" Id="R5b299cd7994f444d" /><Relationship Type="http://schemas.openxmlformats.org/officeDocument/2006/relationships/slide" Target="/ppt/slides/slide6.xml" Id="Rbf16f447687940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42f45e8b342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ab56f7ad64624" /><Relationship Type="http://schemas.openxmlformats.org/officeDocument/2006/relationships/theme" Target="/ppt/slideMasters/theme/theme1.xml" Id="Rf3173fba3e39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ab56f7ad6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4e782c528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757c26b9c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15f4d1b81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7438fbb794a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40f3b9895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45b8f7149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