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7ea49b38e4e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f47543143e45c0"/>
  </p:sldMasterIdLst>
  <p:sldIdLst>
    <p:sldId xmlns:r="http://schemas.openxmlformats.org/officeDocument/2006/relationships" id="256" r:id="Raa3bf0a3983546a2"/>
    <p:sldId xmlns:r="http://schemas.openxmlformats.org/officeDocument/2006/relationships" id="257" r:id="Raa5f0cbbc024426a"/>
    <p:sldId xmlns:r="http://schemas.openxmlformats.org/officeDocument/2006/relationships" id="258" r:id="Rfb22b5b40cdb4e48"/>
    <p:sldId xmlns:r="http://schemas.openxmlformats.org/officeDocument/2006/relationships" id="259" r:id="R69d428bb09c54d22"/>
    <p:sldId xmlns:r="http://schemas.openxmlformats.org/officeDocument/2006/relationships" id="260" r:id="R2756eec6641046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47543143e45c0" /><Relationship Type="http://schemas.openxmlformats.org/officeDocument/2006/relationships/slide" Target="/ppt/slides/slide1.xml" Id="Raa3bf0a3983546a2" /><Relationship Type="http://schemas.openxmlformats.org/officeDocument/2006/relationships/slide" Target="/ppt/slides/slide2.xml" Id="Raa5f0cbbc024426a" /><Relationship Type="http://schemas.openxmlformats.org/officeDocument/2006/relationships/slide" Target="/ppt/slides/slide3.xml" Id="Rfb22b5b40cdb4e48" /><Relationship Type="http://schemas.openxmlformats.org/officeDocument/2006/relationships/slide" Target="/ppt/slides/slide4.xml" Id="R69d428bb09c54d22" /><Relationship Type="http://schemas.openxmlformats.org/officeDocument/2006/relationships/slide" Target="/ppt/slides/slide5.xml" Id="R2756eec6641046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b8e46e10341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a3843454e4101" /><Relationship Type="http://schemas.openxmlformats.org/officeDocument/2006/relationships/theme" Target="/ppt/slideMasters/theme/theme1.xml" Id="R284e7cd70d3b40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ba3843454e41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fdd47bfc9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0eef451d94d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28e113f114d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57e69c63b49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32b68e26d42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VIHALS HANDELSSTED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VIHALS HANDELSSTED ble etablert [år] og holder til i Vihals.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Vihalsvegen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6697 Vihals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935 572 975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