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0ddb88df434a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8f94c4e7cc485a"/>
  </p:sldMasterIdLst>
  <p:sldIdLst>
    <p:sldId xmlns:r="http://schemas.openxmlformats.org/officeDocument/2006/relationships" id="256" r:id="R3db66ee2da0c4619"/>
    <p:sldId xmlns:r="http://schemas.openxmlformats.org/officeDocument/2006/relationships" id="257" r:id="R5006e1701b4d465c"/>
    <p:sldId xmlns:r="http://schemas.openxmlformats.org/officeDocument/2006/relationships" id="258" r:id="R5e1292d975bb4180"/>
    <p:sldId xmlns:r="http://schemas.openxmlformats.org/officeDocument/2006/relationships" id="259" r:id="R04297065da46426f"/>
    <p:sldId xmlns:r="http://schemas.openxmlformats.org/officeDocument/2006/relationships" id="260" r:id="Rfc767db6d8c54ecf"/>
    <p:sldId xmlns:r="http://schemas.openxmlformats.org/officeDocument/2006/relationships" id="261" r:id="R39d8aab073a1413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f94c4e7cc485a" /><Relationship Type="http://schemas.openxmlformats.org/officeDocument/2006/relationships/slide" Target="/ppt/slides/slide1.xml" Id="R3db66ee2da0c4619" /><Relationship Type="http://schemas.openxmlformats.org/officeDocument/2006/relationships/slide" Target="/ppt/slides/slide2.xml" Id="R5006e1701b4d465c" /><Relationship Type="http://schemas.openxmlformats.org/officeDocument/2006/relationships/slide" Target="/ppt/slides/slide3.xml" Id="R5e1292d975bb4180" /><Relationship Type="http://schemas.openxmlformats.org/officeDocument/2006/relationships/slide" Target="/ppt/slides/slide4.xml" Id="R04297065da46426f" /><Relationship Type="http://schemas.openxmlformats.org/officeDocument/2006/relationships/slide" Target="/ppt/slides/slide5.xml" Id="Rfc767db6d8c54ecf" /><Relationship Type="http://schemas.openxmlformats.org/officeDocument/2006/relationships/slide" Target="/ppt/slides/slide6.xml" Id="R39d8aab073a1413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4780095f8148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901efd0554587" /><Relationship Type="http://schemas.openxmlformats.org/officeDocument/2006/relationships/theme" Target="/ppt/slideMasters/theme/theme1.xml" Id="R56d279d264cd47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1901efd05545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e82d7f830459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11e33e5234b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13ec5acc54e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27e294edf465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d6d517aaf45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b02d3de48445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73 171 361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19 252 925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55 851 247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935 650 798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