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b1bc92e00f4b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1642a71f0545c8"/>
  </p:sldMasterIdLst>
  <p:sldIdLst>
    <p:sldId xmlns:r="http://schemas.openxmlformats.org/officeDocument/2006/relationships" id="256" r:id="R6a39df97b0684b38"/>
    <p:sldId xmlns:r="http://schemas.openxmlformats.org/officeDocument/2006/relationships" id="257" r:id="Rcc30ee59e7e3433c"/>
    <p:sldId xmlns:r="http://schemas.openxmlformats.org/officeDocument/2006/relationships" id="258" r:id="R554e7f2cf60a47dd"/>
    <p:sldId xmlns:r="http://schemas.openxmlformats.org/officeDocument/2006/relationships" id="259" r:id="R7018d916b99b4099"/>
    <p:sldId xmlns:r="http://schemas.openxmlformats.org/officeDocument/2006/relationships" id="260" r:id="R059f08a09018451f"/>
    <p:sldId xmlns:r="http://schemas.openxmlformats.org/officeDocument/2006/relationships" id="261" r:id="Rbb9f476cfc9944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642a71f0545c8" /><Relationship Type="http://schemas.openxmlformats.org/officeDocument/2006/relationships/slide" Target="/ppt/slides/slide1.xml" Id="R6a39df97b0684b38" /><Relationship Type="http://schemas.openxmlformats.org/officeDocument/2006/relationships/slide" Target="/ppt/slides/slide2.xml" Id="Rcc30ee59e7e3433c" /><Relationship Type="http://schemas.openxmlformats.org/officeDocument/2006/relationships/slide" Target="/ppt/slides/slide3.xml" Id="R554e7f2cf60a47dd" /><Relationship Type="http://schemas.openxmlformats.org/officeDocument/2006/relationships/slide" Target="/ppt/slides/slide4.xml" Id="R7018d916b99b4099" /><Relationship Type="http://schemas.openxmlformats.org/officeDocument/2006/relationships/slide" Target="/ppt/slides/slide5.xml" Id="R059f08a09018451f" /><Relationship Type="http://schemas.openxmlformats.org/officeDocument/2006/relationships/slide" Target="/ppt/slides/slide6.xml" Id="Rbb9f476cfc9944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51a979a134f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56d8eb4594227" /><Relationship Type="http://schemas.openxmlformats.org/officeDocument/2006/relationships/theme" Target="/ppt/slideMasters/theme/theme1.xml" Id="R6cc79749318442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d56d8eb45942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099447b6041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d47d75fa44e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84517b3d640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1d9c47e6c42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c89815e8a4a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7752e48924a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ENORA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935 701 430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ENORA AS</a:t>
            </a:r>
          </a:p>
        </p:txBody>
      </p:sp>
    </p:spTree>
  </p:cSld>
  <p:clrMapOvr>
    <a:masterClrMapping xmlns:a="http://schemas.openxmlformats.org/drawingml/2006/main"/>
  </p:clrMapOvr>
</p:sld>
</file>