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feb2d4646b4d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eecf323834cd9"/>
  </p:sldMasterIdLst>
  <p:sldIdLst>
    <p:sldId xmlns:r="http://schemas.openxmlformats.org/officeDocument/2006/relationships" id="256" r:id="R3c0b0f7f82044485"/>
    <p:sldId xmlns:r="http://schemas.openxmlformats.org/officeDocument/2006/relationships" id="257" r:id="R1e89eb0c8ce742f2"/>
    <p:sldId xmlns:r="http://schemas.openxmlformats.org/officeDocument/2006/relationships" id="258" r:id="Rbd28d68320064121"/>
    <p:sldId xmlns:r="http://schemas.openxmlformats.org/officeDocument/2006/relationships" id="259" r:id="R478d43ef6d2f4f0f"/>
    <p:sldId xmlns:r="http://schemas.openxmlformats.org/officeDocument/2006/relationships" id="260" r:id="R66679ab440084675"/>
    <p:sldId xmlns:r="http://schemas.openxmlformats.org/officeDocument/2006/relationships" id="261" r:id="Rf27287d39f8e42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eecf323834cd9" /><Relationship Type="http://schemas.openxmlformats.org/officeDocument/2006/relationships/slide" Target="/ppt/slides/slide1.xml" Id="R3c0b0f7f82044485" /><Relationship Type="http://schemas.openxmlformats.org/officeDocument/2006/relationships/slide" Target="/ppt/slides/slide2.xml" Id="R1e89eb0c8ce742f2" /><Relationship Type="http://schemas.openxmlformats.org/officeDocument/2006/relationships/slide" Target="/ppt/slides/slide3.xml" Id="Rbd28d68320064121" /><Relationship Type="http://schemas.openxmlformats.org/officeDocument/2006/relationships/slide" Target="/ppt/slides/slide4.xml" Id="R478d43ef6d2f4f0f" /><Relationship Type="http://schemas.openxmlformats.org/officeDocument/2006/relationships/slide" Target="/ppt/slides/slide5.xml" Id="R66679ab440084675" /><Relationship Type="http://schemas.openxmlformats.org/officeDocument/2006/relationships/slide" Target="/ppt/slides/slide6.xml" Id="Rf27287d39f8e42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0e7b8cadc2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72f707000490f" /><Relationship Type="http://schemas.openxmlformats.org/officeDocument/2006/relationships/theme" Target="/ppt/slideMasters/theme/theme1.xml" Id="Rcc0823f3366247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72f70700049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98d36e445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96dc8194a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0635eff94b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b8585419d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29bab8924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c708032b24f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75 098 045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−6 490 157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−5 479 138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1 762 461 698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2 295 450 972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935 701 430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ENORA AS</a:t>
            </a:r>
          </a:p>
        </p:txBody>
      </p:sp>
    </p:spTree>
  </p:cSld>
  <p:clrMapOvr>
    <a:masterClrMapping xmlns:a="http://schemas.openxmlformats.org/drawingml/2006/main"/>
  </p:clrMapOvr>
</p:sld>
</file>