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f89b153a4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537c98aea40de"/>
  </p:sldMasterIdLst>
  <p:sldIdLst>
    <p:sldId xmlns:r="http://schemas.openxmlformats.org/officeDocument/2006/relationships" id="256" r:id="Rf68c8189aa024e46"/>
    <p:sldId xmlns:r="http://schemas.openxmlformats.org/officeDocument/2006/relationships" id="257" r:id="R82338f2c2f1646de"/>
    <p:sldId xmlns:r="http://schemas.openxmlformats.org/officeDocument/2006/relationships" id="258" r:id="Rcf83c969d5cb43cb"/>
    <p:sldId xmlns:r="http://schemas.openxmlformats.org/officeDocument/2006/relationships" id="259" r:id="R871580e058824667"/>
    <p:sldId xmlns:r="http://schemas.openxmlformats.org/officeDocument/2006/relationships" id="260" r:id="R8930e323be9f4107"/>
    <p:sldId xmlns:r="http://schemas.openxmlformats.org/officeDocument/2006/relationships" id="261" r:id="Ra2c1b2e81efa476c"/>
    <p:sldId xmlns:r="http://schemas.openxmlformats.org/officeDocument/2006/relationships" id="262" r:id="R272971701d31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537c98aea40de" /><Relationship Type="http://schemas.openxmlformats.org/officeDocument/2006/relationships/slide" Target="/ppt/slides/slide1.xml" Id="Rf68c8189aa024e46" /><Relationship Type="http://schemas.openxmlformats.org/officeDocument/2006/relationships/slide" Target="/ppt/slides/slide2.xml" Id="R82338f2c2f1646de" /><Relationship Type="http://schemas.openxmlformats.org/officeDocument/2006/relationships/slide" Target="/ppt/slides/slide3.xml" Id="Rcf83c969d5cb43cb" /><Relationship Type="http://schemas.openxmlformats.org/officeDocument/2006/relationships/slide" Target="/ppt/slides/slide4.xml" Id="R871580e058824667" /><Relationship Type="http://schemas.openxmlformats.org/officeDocument/2006/relationships/slide" Target="/ppt/slides/slide5.xml" Id="R8930e323be9f4107" /><Relationship Type="http://schemas.openxmlformats.org/officeDocument/2006/relationships/slide" Target="/ppt/slides/slide6.xml" Id="Ra2c1b2e81efa476c" /><Relationship Type="http://schemas.openxmlformats.org/officeDocument/2006/relationships/slide" Target="/ppt/slides/slide7.xml" Id="R272971701d31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18d067f47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ecfe02f343c2" /><Relationship Type="http://schemas.openxmlformats.org/officeDocument/2006/relationships/theme" Target="/ppt/slideMasters/theme/theme1.xml" Id="Rf3992296c256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cecfe02f3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8b2a017c7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a9e8bf9dd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b49c636743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7987355d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e232966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29ac48f9a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db9a3e95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