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bd25a8ead724b3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89dd07258a74750"/>
  </p:sldMasterIdLst>
  <p:sldIdLst>
    <p:sldId xmlns:r="http://schemas.openxmlformats.org/officeDocument/2006/relationships" id="256" r:id="Raebd5186f83a4056"/>
    <p:sldId xmlns:r="http://schemas.openxmlformats.org/officeDocument/2006/relationships" id="257" r:id="R2c9d0f2a5b0941d0"/>
    <p:sldId xmlns:r="http://schemas.openxmlformats.org/officeDocument/2006/relationships" id="258" r:id="R580d7fa8200d412c"/>
    <p:sldId xmlns:r="http://schemas.openxmlformats.org/officeDocument/2006/relationships" id="259" r:id="Rc248841ca62e4986"/>
    <p:sldId xmlns:r="http://schemas.openxmlformats.org/officeDocument/2006/relationships" id="260" r:id="R4b55fd5330da4af2"/>
    <p:sldId xmlns:r="http://schemas.openxmlformats.org/officeDocument/2006/relationships" id="261" r:id="Rb7c2652249134784"/>
    <p:sldId xmlns:r="http://schemas.openxmlformats.org/officeDocument/2006/relationships" id="262" r:id="Rad88e6c42c15454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9dd07258a74750" /><Relationship Type="http://schemas.openxmlformats.org/officeDocument/2006/relationships/slide" Target="/ppt/slides/slide1.xml" Id="Raebd5186f83a4056" /><Relationship Type="http://schemas.openxmlformats.org/officeDocument/2006/relationships/slide" Target="/ppt/slides/slide2.xml" Id="R2c9d0f2a5b0941d0" /><Relationship Type="http://schemas.openxmlformats.org/officeDocument/2006/relationships/slide" Target="/ppt/slides/slide3.xml" Id="R580d7fa8200d412c" /><Relationship Type="http://schemas.openxmlformats.org/officeDocument/2006/relationships/slide" Target="/ppt/slides/slide4.xml" Id="Rc248841ca62e4986" /><Relationship Type="http://schemas.openxmlformats.org/officeDocument/2006/relationships/slide" Target="/ppt/slides/slide5.xml" Id="R4b55fd5330da4af2" /><Relationship Type="http://schemas.openxmlformats.org/officeDocument/2006/relationships/slide" Target="/ppt/slides/slide6.xml" Id="Rb7c2652249134784" /><Relationship Type="http://schemas.openxmlformats.org/officeDocument/2006/relationships/slide" Target="/ppt/slides/slide7.xml" Id="Rad88e6c42c15454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0e06596a234a9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53d5b2787b4a7f" /><Relationship Type="http://schemas.openxmlformats.org/officeDocument/2006/relationships/theme" Target="/ppt/slideMasters/theme/theme1.xml" Id="Rb9301b097b66431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553d5b2787b4a7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f5837c293a41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2f6ab320124ea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e27706cbd2465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4b7ffc98ea438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e94c5202f54ae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826611895f4db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143e25ca5f441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VIKEN ACCOUNTING SOLUTIONS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VIKEN ACCOUNTING SOLUTIONS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VIKEN ACCOUNTING SOLUTIONS AS ble etablert [år] og holder til i Vinterbro.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VIKEN ACCOUNTING SOLUTIONS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VIKEN ACCOUNTING SOLUTIONS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VIKEN ACCOUNTING SOLUTIONS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46 405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−408 505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−408 486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591 514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709 344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VIKEN ACCOUNTING SOLUTIONS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VIKEN BUSINESS SOLUTIONS AS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OAG INVEST AS  –  49,0 %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VIKEN ACCOUNTING SOLUTIONS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Kveldroveien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1407 Vinterbro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935 813 808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VIKEN ACCOUNTING SOLUTIONS AS</a:t>
            </a:r>
          </a:p>
        </p:txBody>
      </p:sp>
    </p:spTree>
  </p:cSld>
  <p:clrMapOvr>
    <a:masterClrMapping xmlns:a="http://schemas.openxmlformats.org/drawingml/2006/main"/>
  </p:clrMapOvr>
</p:sld>
</file>