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b9f719eaf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52f45a48446ac"/>
  </p:sldMasterIdLst>
  <p:sldIdLst>
    <p:sldId xmlns:r="http://schemas.openxmlformats.org/officeDocument/2006/relationships" id="256" r:id="R34177c17deb54788"/>
    <p:sldId xmlns:r="http://schemas.openxmlformats.org/officeDocument/2006/relationships" id="257" r:id="Rfd7d5af39dc54da4"/>
    <p:sldId xmlns:r="http://schemas.openxmlformats.org/officeDocument/2006/relationships" id="258" r:id="Red28efb55ce34a59"/>
    <p:sldId xmlns:r="http://schemas.openxmlformats.org/officeDocument/2006/relationships" id="259" r:id="R803ddb2c141a459a"/>
    <p:sldId xmlns:r="http://schemas.openxmlformats.org/officeDocument/2006/relationships" id="260" r:id="R09a697ebcffe442d"/>
    <p:sldId xmlns:r="http://schemas.openxmlformats.org/officeDocument/2006/relationships" id="261" r:id="Rdb89c949493747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52f45a48446ac" /><Relationship Type="http://schemas.openxmlformats.org/officeDocument/2006/relationships/slide" Target="/ppt/slides/slide1.xml" Id="R34177c17deb54788" /><Relationship Type="http://schemas.openxmlformats.org/officeDocument/2006/relationships/slide" Target="/ppt/slides/slide2.xml" Id="Rfd7d5af39dc54da4" /><Relationship Type="http://schemas.openxmlformats.org/officeDocument/2006/relationships/slide" Target="/ppt/slides/slide3.xml" Id="Red28efb55ce34a59" /><Relationship Type="http://schemas.openxmlformats.org/officeDocument/2006/relationships/slide" Target="/ppt/slides/slide4.xml" Id="R803ddb2c141a459a" /><Relationship Type="http://schemas.openxmlformats.org/officeDocument/2006/relationships/slide" Target="/ppt/slides/slide5.xml" Id="R09a697ebcffe442d" /><Relationship Type="http://schemas.openxmlformats.org/officeDocument/2006/relationships/slide" Target="/ppt/slides/slide6.xml" Id="Rdb89c949493747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c61348366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17e2b837c4e44" /><Relationship Type="http://schemas.openxmlformats.org/officeDocument/2006/relationships/theme" Target="/ppt/slideMasters/theme/theme1.xml" Id="R247c155b4c33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17e2b837c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70f2a1312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adee64c1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3369120f6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989e04c67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39431b73b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4343fae6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