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a2e94949bc4b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e4af3816014f72"/>
  </p:sldMasterIdLst>
  <p:sldIdLst>
    <p:sldId xmlns:r="http://schemas.openxmlformats.org/officeDocument/2006/relationships" id="256" r:id="Rb7c28ff775ab4ea0"/>
    <p:sldId xmlns:r="http://schemas.openxmlformats.org/officeDocument/2006/relationships" id="257" r:id="R13de5956329341c6"/>
    <p:sldId xmlns:r="http://schemas.openxmlformats.org/officeDocument/2006/relationships" id="258" r:id="R34f7e1dc77244266"/>
    <p:sldId xmlns:r="http://schemas.openxmlformats.org/officeDocument/2006/relationships" id="259" r:id="R2bdd14f74ca64a7d"/>
    <p:sldId xmlns:r="http://schemas.openxmlformats.org/officeDocument/2006/relationships" id="260" r:id="R70795ac5b3dd436e"/>
    <p:sldId xmlns:r="http://schemas.openxmlformats.org/officeDocument/2006/relationships" id="261" r:id="R66d683cc35b548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4af3816014f72" /><Relationship Type="http://schemas.openxmlformats.org/officeDocument/2006/relationships/slide" Target="/ppt/slides/slide1.xml" Id="Rb7c28ff775ab4ea0" /><Relationship Type="http://schemas.openxmlformats.org/officeDocument/2006/relationships/slide" Target="/ppt/slides/slide2.xml" Id="R13de5956329341c6" /><Relationship Type="http://schemas.openxmlformats.org/officeDocument/2006/relationships/slide" Target="/ppt/slides/slide3.xml" Id="R34f7e1dc77244266" /><Relationship Type="http://schemas.openxmlformats.org/officeDocument/2006/relationships/slide" Target="/ppt/slides/slide4.xml" Id="R2bdd14f74ca64a7d" /><Relationship Type="http://schemas.openxmlformats.org/officeDocument/2006/relationships/slide" Target="/ppt/slides/slide5.xml" Id="R70795ac5b3dd436e" /><Relationship Type="http://schemas.openxmlformats.org/officeDocument/2006/relationships/slide" Target="/ppt/slides/slide6.xml" Id="R66d683cc35b548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5a9b862d34f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130f2745a4907" /><Relationship Type="http://schemas.openxmlformats.org/officeDocument/2006/relationships/theme" Target="/ppt/slideMasters/theme/theme1.xml" Id="Rf4e55e7054b3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c130f2745a49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d3e67866547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5ae0ccb6541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56da2c4714e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d2cc6c4ad4c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e3c77efd946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d69055b2e47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TFO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TFO REVISJON &amp; RÅDGIVNING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603 113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523 982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Mekvorpvegen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935 953 103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