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30e9bd726d4f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ac843edb34951"/>
  </p:sldMasterIdLst>
  <p:sldIdLst>
    <p:sldId xmlns:r="http://schemas.openxmlformats.org/officeDocument/2006/relationships" id="256" r:id="R9744840ec826493b"/>
    <p:sldId xmlns:r="http://schemas.openxmlformats.org/officeDocument/2006/relationships" id="257" r:id="Rb182ab2bf5c14161"/>
    <p:sldId xmlns:r="http://schemas.openxmlformats.org/officeDocument/2006/relationships" id="258" r:id="Rd7ccb6699a364dd5"/>
    <p:sldId xmlns:r="http://schemas.openxmlformats.org/officeDocument/2006/relationships" id="259" r:id="Rf2150336ca8f42a1"/>
    <p:sldId xmlns:r="http://schemas.openxmlformats.org/officeDocument/2006/relationships" id="260" r:id="R6f22c4521d3f4e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ac843edb34951" /><Relationship Type="http://schemas.openxmlformats.org/officeDocument/2006/relationships/slide" Target="/ppt/slides/slide1.xml" Id="R9744840ec826493b" /><Relationship Type="http://schemas.openxmlformats.org/officeDocument/2006/relationships/slide" Target="/ppt/slides/slide2.xml" Id="Rb182ab2bf5c14161" /><Relationship Type="http://schemas.openxmlformats.org/officeDocument/2006/relationships/slide" Target="/ppt/slides/slide3.xml" Id="Rd7ccb6699a364dd5" /><Relationship Type="http://schemas.openxmlformats.org/officeDocument/2006/relationships/slide" Target="/ppt/slides/slide4.xml" Id="Rf2150336ca8f42a1" /><Relationship Type="http://schemas.openxmlformats.org/officeDocument/2006/relationships/slide" Target="/ppt/slides/slide5.xml" Id="R6f22c4521d3f4e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d7c2970d4c40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77adb8f4e4494" /><Relationship Type="http://schemas.openxmlformats.org/officeDocument/2006/relationships/theme" Target="/ppt/slideMasters/theme/theme1.xml" Id="R55c44f2314bb45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77adb8f4e44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1d1bad3ac47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2c3baa6634f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9724c57dd46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17e8dce5b4d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1dc933b5b46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MOMENTUM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MOMENTUM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936 032 249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MOMENTUM AS</a:t>
            </a:r>
          </a:p>
        </p:txBody>
      </p:sp>
    </p:spTree>
  </p:cSld>
  <p:clrMapOvr>
    <a:masterClrMapping xmlns:a="http://schemas.openxmlformats.org/drawingml/2006/main"/>
  </p:clrMapOvr>
</p:sld>
</file>