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0927278cf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640765bfc43e6"/>
  </p:sldMasterIdLst>
  <p:sldIdLst>
    <p:sldId xmlns:r="http://schemas.openxmlformats.org/officeDocument/2006/relationships" id="256" r:id="Raa599c46ab874d4e"/>
    <p:sldId xmlns:r="http://schemas.openxmlformats.org/officeDocument/2006/relationships" id="257" r:id="Rda890e2e767740ad"/>
    <p:sldId xmlns:r="http://schemas.openxmlformats.org/officeDocument/2006/relationships" id="258" r:id="R6ba5472563794a29"/>
    <p:sldId xmlns:r="http://schemas.openxmlformats.org/officeDocument/2006/relationships" id="259" r:id="R4e4e47a7e91e4604"/>
    <p:sldId xmlns:r="http://schemas.openxmlformats.org/officeDocument/2006/relationships" id="260" r:id="R032f85a6989f45c4"/>
    <p:sldId xmlns:r="http://schemas.openxmlformats.org/officeDocument/2006/relationships" id="261" r:id="R1a005c055e8d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640765bfc43e6" /><Relationship Type="http://schemas.openxmlformats.org/officeDocument/2006/relationships/slide" Target="/ppt/slides/slide1.xml" Id="Raa599c46ab874d4e" /><Relationship Type="http://schemas.openxmlformats.org/officeDocument/2006/relationships/slide" Target="/ppt/slides/slide2.xml" Id="Rda890e2e767740ad" /><Relationship Type="http://schemas.openxmlformats.org/officeDocument/2006/relationships/slide" Target="/ppt/slides/slide3.xml" Id="R6ba5472563794a29" /><Relationship Type="http://schemas.openxmlformats.org/officeDocument/2006/relationships/slide" Target="/ppt/slides/slide4.xml" Id="R4e4e47a7e91e4604" /><Relationship Type="http://schemas.openxmlformats.org/officeDocument/2006/relationships/slide" Target="/ppt/slides/slide5.xml" Id="R032f85a6989f45c4" /><Relationship Type="http://schemas.openxmlformats.org/officeDocument/2006/relationships/slide" Target="/ppt/slides/slide6.xml" Id="R1a005c055e8d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4e1d118b8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47d1ccde4fff" /><Relationship Type="http://schemas.openxmlformats.org/officeDocument/2006/relationships/theme" Target="/ppt/slideMasters/theme/theme1.xml" Id="R8d20f606c05a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547d1ccde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d0ec6ff9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ceff7778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0f04a7c7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cc1a250e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2b0f6c1e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1bde5c1f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