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96881b7b2f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c06ce174b403e"/>
  </p:sldMasterIdLst>
  <p:sldIdLst>
    <p:sldId xmlns:r="http://schemas.openxmlformats.org/officeDocument/2006/relationships" id="256" r:id="Rd39715f07d8443d5"/>
    <p:sldId xmlns:r="http://schemas.openxmlformats.org/officeDocument/2006/relationships" id="257" r:id="R88416d95c7364d48"/>
    <p:sldId xmlns:r="http://schemas.openxmlformats.org/officeDocument/2006/relationships" id="258" r:id="R4557685d2986464f"/>
    <p:sldId xmlns:r="http://schemas.openxmlformats.org/officeDocument/2006/relationships" id="259" r:id="R6318b456d2a14b77"/>
    <p:sldId xmlns:r="http://schemas.openxmlformats.org/officeDocument/2006/relationships" id="260" r:id="R308aecc2899345c5"/>
    <p:sldId xmlns:r="http://schemas.openxmlformats.org/officeDocument/2006/relationships" id="261" r:id="R7d4594b1d2fc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c06ce174b403e" /><Relationship Type="http://schemas.openxmlformats.org/officeDocument/2006/relationships/slide" Target="/ppt/slides/slide1.xml" Id="Rd39715f07d8443d5" /><Relationship Type="http://schemas.openxmlformats.org/officeDocument/2006/relationships/slide" Target="/ppt/slides/slide2.xml" Id="R88416d95c7364d48" /><Relationship Type="http://schemas.openxmlformats.org/officeDocument/2006/relationships/slide" Target="/ppt/slides/slide3.xml" Id="R4557685d2986464f" /><Relationship Type="http://schemas.openxmlformats.org/officeDocument/2006/relationships/slide" Target="/ppt/slides/slide4.xml" Id="R6318b456d2a14b77" /><Relationship Type="http://schemas.openxmlformats.org/officeDocument/2006/relationships/slide" Target="/ppt/slides/slide5.xml" Id="R308aecc2899345c5" /><Relationship Type="http://schemas.openxmlformats.org/officeDocument/2006/relationships/slide" Target="/ppt/slides/slide6.xml" Id="R7d4594b1d2fc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73c18e3bd47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648026454450c" /><Relationship Type="http://schemas.openxmlformats.org/officeDocument/2006/relationships/theme" Target="/ppt/slideMasters/theme/theme1.xml" Id="R6b713fce850a47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4648026454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c3be2bece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72ddaa3da40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1f15769fe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712ee5c0442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f6a35021c42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777d73459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JOHRE REVISJON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1 454 955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