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61ee1884264e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c0abeb57e54bdd"/>
  </p:sldMasterIdLst>
  <p:sldIdLst>
    <p:sldId xmlns:r="http://schemas.openxmlformats.org/officeDocument/2006/relationships" id="256" r:id="Redc1383ededa4d09"/>
    <p:sldId xmlns:r="http://schemas.openxmlformats.org/officeDocument/2006/relationships" id="257" r:id="R7199a268eb064865"/>
    <p:sldId xmlns:r="http://schemas.openxmlformats.org/officeDocument/2006/relationships" id="258" r:id="Ra6e94719886e4242"/>
    <p:sldId xmlns:r="http://schemas.openxmlformats.org/officeDocument/2006/relationships" id="259" r:id="R42cd2a5ca58348a5"/>
    <p:sldId xmlns:r="http://schemas.openxmlformats.org/officeDocument/2006/relationships" id="260" r:id="Raabbf571243b4878"/>
    <p:sldId xmlns:r="http://schemas.openxmlformats.org/officeDocument/2006/relationships" id="261" r:id="R85c199f10cf74657"/>
    <p:sldId xmlns:r="http://schemas.openxmlformats.org/officeDocument/2006/relationships" id="262" r:id="Ra99ac82049ef4c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c0abeb57e54bdd" /><Relationship Type="http://schemas.openxmlformats.org/officeDocument/2006/relationships/slide" Target="/ppt/slides/slide1.xml" Id="Redc1383ededa4d09" /><Relationship Type="http://schemas.openxmlformats.org/officeDocument/2006/relationships/slide" Target="/ppt/slides/slide2.xml" Id="R7199a268eb064865" /><Relationship Type="http://schemas.openxmlformats.org/officeDocument/2006/relationships/slide" Target="/ppt/slides/slide3.xml" Id="Ra6e94719886e4242" /><Relationship Type="http://schemas.openxmlformats.org/officeDocument/2006/relationships/slide" Target="/ppt/slides/slide4.xml" Id="R42cd2a5ca58348a5" /><Relationship Type="http://schemas.openxmlformats.org/officeDocument/2006/relationships/slide" Target="/ppt/slides/slide5.xml" Id="Raabbf571243b4878" /><Relationship Type="http://schemas.openxmlformats.org/officeDocument/2006/relationships/slide" Target="/ppt/slides/slide6.xml" Id="R85c199f10cf74657" /><Relationship Type="http://schemas.openxmlformats.org/officeDocument/2006/relationships/slide" Target="/ppt/slides/slide7.xml" Id="Ra99ac82049ef4c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6be42f543f42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fbe0a7c0d4f74" /><Relationship Type="http://schemas.openxmlformats.org/officeDocument/2006/relationships/theme" Target="/ppt/slideMasters/theme/theme1.xml" Id="Ree286bf119da45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8fbe0a7c0d4f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55176542740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ad0e69dd747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a5ff43a1846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cde8423b34d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8e889b74948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02584894040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e07a59b5145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BORGUND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 INDUSTRI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373 965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24 084 263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25 473 811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KJELL ARVID  –  61,0 %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ANETTE HOMLONG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KNUT ARNE HOOPER  –  19,5 %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Dagerskrybba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kjell.storeide@borgundindustri.no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936 070 434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