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bfa797c04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f118dd45a453e"/>
  </p:sldMasterIdLst>
  <p:sldIdLst>
    <p:sldId xmlns:r="http://schemas.openxmlformats.org/officeDocument/2006/relationships" id="256" r:id="Ra469415381f945d9"/>
    <p:sldId xmlns:r="http://schemas.openxmlformats.org/officeDocument/2006/relationships" id="257" r:id="R3e636cf885dd494d"/>
    <p:sldId xmlns:r="http://schemas.openxmlformats.org/officeDocument/2006/relationships" id="258" r:id="R79fe9339a5be45fa"/>
    <p:sldId xmlns:r="http://schemas.openxmlformats.org/officeDocument/2006/relationships" id="259" r:id="Rf15bf6c061794308"/>
    <p:sldId xmlns:r="http://schemas.openxmlformats.org/officeDocument/2006/relationships" id="260" r:id="Rbc98aaf76e7548d5"/>
    <p:sldId xmlns:r="http://schemas.openxmlformats.org/officeDocument/2006/relationships" id="261" r:id="R1905e6963e18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f118dd45a453e" /><Relationship Type="http://schemas.openxmlformats.org/officeDocument/2006/relationships/slide" Target="/ppt/slides/slide1.xml" Id="Ra469415381f945d9" /><Relationship Type="http://schemas.openxmlformats.org/officeDocument/2006/relationships/slide" Target="/ppt/slides/slide2.xml" Id="R3e636cf885dd494d" /><Relationship Type="http://schemas.openxmlformats.org/officeDocument/2006/relationships/slide" Target="/ppt/slides/slide3.xml" Id="R79fe9339a5be45fa" /><Relationship Type="http://schemas.openxmlformats.org/officeDocument/2006/relationships/slide" Target="/ppt/slides/slide4.xml" Id="Rf15bf6c061794308" /><Relationship Type="http://schemas.openxmlformats.org/officeDocument/2006/relationships/slide" Target="/ppt/slides/slide5.xml" Id="Rbc98aaf76e7548d5" /><Relationship Type="http://schemas.openxmlformats.org/officeDocument/2006/relationships/slide" Target="/ppt/slides/slide6.xml" Id="R1905e6963e18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2c0659f68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03d1435f648c6" /><Relationship Type="http://schemas.openxmlformats.org/officeDocument/2006/relationships/theme" Target="/ppt/slideMasters/theme/theme1.xml" Id="Rede572a8dbb4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03d1435f6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25bbc9d4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4646fa11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84ebd407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2fab9862e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a7455a7a41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f8bb1d89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