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cbffebb5b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577c73eb684210"/>
  </p:sldMasterIdLst>
  <p:sldIdLst>
    <p:sldId xmlns:r="http://schemas.openxmlformats.org/officeDocument/2006/relationships" id="256" r:id="Rbbb4e83791d04efe"/>
    <p:sldId xmlns:r="http://schemas.openxmlformats.org/officeDocument/2006/relationships" id="257" r:id="Ra362187f5ec9403f"/>
    <p:sldId xmlns:r="http://schemas.openxmlformats.org/officeDocument/2006/relationships" id="258" r:id="R03f6ba31aac54bf4"/>
    <p:sldId xmlns:r="http://schemas.openxmlformats.org/officeDocument/2006/relationships" id="259" r:id="R6ff1ff034a3140bd"/>
    <p:sldId xmlns:r="http://schemas.openxmlformats.org/officeDocument/2006/relationships" id="260" r:id="R9527a0a97bba46cb"/>
    <p:sldId xmlns:r="http://schemas.openxmlformats.org/officeDocument/2006/relationships" id="261" r:id="R5c233b949316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77c73eb684210" /><Relationship Type="http://schemas.openxmlformats.org/officeDocument/2006/relationships/slide" Target="/ppt/slides/slide1.xml" Id="Rbbb4e83791d04efe" /><Relationship Type="http://schemas.openxmlformats.org/officeDocument/2006/relationships/slide" Target="/ppt/slides/slide2.xml" Id="Ra362187f5ec9403f" /><Relationship Type="http://schemas.openxmlformats.org/officeDocument/2006/relationships/slide" Target="/ppt/slides/slide3.xml" Id="R03f6ba31aac54bf4" /><Relationship Type="http://schemas.openxmlformats.org/officeDocument/2006/relationships/slide" Target="/ppt/slides/slide4.xml" Id="R6ff1ff034a3140bd" /><Relationship Type="http://schemas.openxmlformats.org/officeDocument/2006/relationships/slide" Target="/ppt/slides/slide5.xml" Id="R9527a0a97bba46cb" /><Relationship Type="http://schemas.openxmlformats.org/officeDocument/2006/relationships/slide" Target="/ppt/slides/slide6.xml" Id="R5c233b949316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adc70dee146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c3b8a05594ad8" /><Relationship Type="http://schemas.openxmlformats.org/officeDocument/2006/relationships/theme" Target="/ppt/slideMasters/theme/theme1.xml" Id="Rd60694a60d33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4c3b8a05594a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ec6afe82142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582847bd7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f5bd10e87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70cd88dcc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9b39bf96f4b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bb3587e9e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